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4"/>
  </p:notesMasterIdLst>
  <p:sldIdLst>
    <p:sldId id="256" r:id="rId2"/>
    <p:sldId id="258" r:id="rId3"/>
    <p:sldId id="259" r:id="rId4"/>
    <p:sldId id="260" r:id="rId5"/>
    <p:sldId id="263" r:id="rId6"/>
    <p:sldId id="304" r:id="rId7"/>
    <p:sldId id="271" r:id="rId8"/>
    <p:sldId id="269" r:id="rId9"/>
    <p:sldId id="265" r:id="rId10"/>
    <p:sldId id="273" r:id="rId11"/>
    <p:sldId id="303" r:id="rId12"/>
    <p:sldId id="305" r:id="rId13"/>
  </p:sldIdLst>
  <p:sldSz cx="9144000" cy="5143500" type="screen16x9"/>
  <p:notesSz cx="6858000" cy="9144000"/>
  <p:embeddedFontLst>
    <p:embeddedFont>
      <p:font typeface="Raleway" charset="0"/>
      <p:regular r:id="rId15"/>
      <p:bold r:id="rId16"/>
      <p:italic r:id="rId17"/>
      <p:boldItalic r:id="rId18"/>
    </p:embeddedFont>
    <p:embeddedFont>
      <p:font typeface="Roboto"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BE996A60-1FDB-452B-B1E6-780C8C485968}">
  <a:tblStyle styleId="{BE996A60-1FDB-452B-B1E6-780C8C4859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77915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2ef8c91c1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2ef8c91c1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2d05592bf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2d05592b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2d05592bf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2d05592b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2d05592bf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2d05592bf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2d05592bf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2d05592bf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2d05592bf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2d05592bf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2d05592b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2d05592b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2d05592bf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2d05592bf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2d05592bf_2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2d05592bf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2d05592bf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2d05592b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2d05592b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2d05592bf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00" y="0"/>
            <a:ext cx="9144000" cy="5143500"/>
          </a:xfrm>
          <a:prstGeom prst="rect">
            <a:avLst/>
          </a:prstGeom>
          <a:solidFill>
            <a:srgbClr val="666666">
              <a:alpha val="383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 name="Google Shape;10;p2"/>
          <p:cNvSpPr txBox="1">
            <a:spLocks noGrp="1"/>
          </p:cNvSpPr>
          <p:nvPr>
            <p:ph type="subTitle" idx="1"/>
          </p:nvPr>
        </p:nvSpPr>
        <p:spPr>
          <a:xfrm>
            <a:off x="952800" y="4059205"/>
            <a:ext cx="7239000" cy="276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1626200" y="2571750"/>
            <a:ext cx="5891700" cy="824400"/>
          </a:xfrm>
          <a:prstGeom prst="rect">
            <a:avLst/>
          </a:prstGeom>
          <a:solidFill>
            <a:schemeClr val="accent1"/>
          </a:solidFill>
          <a:ln>
            <a:noFill/>
          </a:ln>
        </p:spPr>
        <p:txBody>
          <a:bodyPr spcFirstLastPara="1" wrap="square" lIns="0" tIns="0" rIns="0" bIns="0" anchor="ctr" anchorCtr="0">
            <a:noAutofit/>
          </a:bodyPr>
          <a:lstStyle>
            <a:lvl1pPr lvl="0" algn="ctr" rtl="0">
              <a:spcBef>
                <a:spcPts val="0"/>
              </a:spcBef>
              <a:spcAft>
                <a:spcPts val="0"/>
              </a:spcAft>
              <a:buClr>
                <a:schemeClr val="accent1"/>
              </a:buClr>
              <a:buSzPts val="5200"/>
              <a:buNone/>
              <a:defRPr sz="4000">
                <a:solidFill>
                  <a:schemeClr val="lt1"/>
                </a:solidFill>
              </a:defRPr>
            </a:lvl1pPr>
            <a:lvl2pPr lvl="1" algn="ctr" rtl="0">
              <a:lnSpc>
                <a:spcPct val="100000"/>
              </a:lnSpc>
              <a:spcBef>
                <a:spcPts val="0"/>
              </a:spcBef>
              <a:spcAft>
                <a:spcPts val="0"/>
              </a:spcAft>
              <a:buClr>
                <a:schemeClr val="accent1"/>
              </a:buClr>
              <a:buSzPts val="5200"/>
              <a:buNone/>
              <a:defRPr sz="5200">
                <a:solidFill>
                  <a:schemeClr val="accent1"/>
                </a:solidFill>
              </a:defRPr>
            </a:lvl2pPr>
            <a:lvl3pPr lvl="2" algn="ctr" rtl="0">
              <a:lnSpc>
                <a:spcPct val="100000"/>
              </a:lnSpc>
              <a:spcBef>
                <a:spcPts val="0"/>
              </a:spcBef>
              <a:spcAft>
                <a:spcPts val="0"/>
              </a:spcAft>
              <a:buClr>
                <a:schemeClr val="accent1"/>
              </a:buClr>
              <a:buSzPts val="5200"/>
              <a:buNone/>
              <a:defRPr sz="5200">
                <a:solidFill>
                  <a:schemeClr val="accent1"/>
                </a:solidFill>
              </a:defRPr>
            </a:lvl3pPr>
            <a:lvl4pPr lvl="3" algn="ctr" rtl="0">
              <a:lnSpc>
                <a:spcPct val="100000"/>
              </a:lnSpc>
              <a:spcBef>
                <a:spcPts val="0"/>
              </a:spcBef>
              <a:spcAft>
                <a:spcPts val="0"/>
              </a:spcAft>
              <a:buClr>
                <a:schemeClr val="accent1"/>
              </a:buClr>
              <a:buSzPts val="5200"/>
              <a:buNone/>
              <a:defRPr sz="5200">
                <a:solidFill>
                  <a:schemeClr val="accent1"/>
                </a:solidFill>
              </a:defRPr>
            </a:lvl4pPr>
            <a:lvl5pPr lvl="4" algn="ctr" rtl="0">
              <a:lnSpc>
                <a:spcPct val="100000"/>
              </a:lnSpc>
              <a:spcBef>
                <a:spcPts val="0"/>
              </a:spcBef>
              <a:spcAft>
                <a:spcPts val="0"/>
              </a:spcAft>
              <a:buClr>
                <a:schemeClr val="accent1"/>
              </a:buClr>
              <a:buSzPts val="5200"/>
              <a:buNone/>
              <a:defRPr sz="5200">
                <a:solidFill>
                  <a:schemeClr val="accent1"/>
                </a:solidFill>
              </a:defRPr>
            </a:lvl5pPr>
            <a:lvl6pPr lvl="5" algn="ctr" rtl="0">
              <a:lnSpc>
                <a:spcPct val="100000"/>
              </a:lnSpc>
              <a:spcBef>
                <a:spcPts val="0"/>
              </a:spcBef>
              <a:spcAft>
                <a:spcPts val="0"/>
              </a:spcAft>
              <a:buClr>
                <a:schemeClr val="accent1"/>
              </a:buClr>
              <a:buSzPts val="5200"/>
              <a:buNone/>
              <a:defRPr sz="5200">
                <a:solidFill>
                  <a:schemeClr val="accent1"/>
                </a:solidFill>
              </a:defRPr>
            </a:lvl6pPr>
            <a:lvl7pPr lvl="6" algn="ctr" rtl="0">
              <a:lnSpc>
                <a:spcPct val="100000"/>
              </a:lnSpc>
              <a:spcBef>
                <a:spcPts val="0"/>
              </a:spcBef>
              <a:spcAft>
                <a:spcPts val="0"/>
              </a:spcAft>
              <a:buClr>
                <a:schemeClr val="accent1"/>
              </a:buClr>
              <a:buSzPts val="5200"/>
              <a:buNone/>
              <a:defRPr sz="5200">
                <a:solidFill>
                  <a:schemeClr val="accent1"/>
                </a:solidFill>
              </a:defRPr>
            </a:lvl7pPr>
            <a:lvl8pPr lvl="7" algn="ctr" rtl="0">
              <a:lnSpc>
                <a:spcPct val="100000"/>
              </a:lnSpc>
              <a:spcBef>
                <a:spcPts val="0"/>
              </a:spcBef>
              <a:spcAft>
                <a:spcPts val="0"/>
              </a:spcAft>
              <a:buClr>
                <a:schemeClr val="accent1"/>
              </a:buClr>
              <a:buSzPts val="5200"/>
              <a:buNone/>
              <a:defRPr sz="5200">
                <a:solidFill>
                  <a:schemeClr val="accent1"/>
                </a:solidFill>
              </a:defRPr>
            </a:lvl8pPr>
            <a:lvl9pPr lvl="8" algn="ctr" rtl="0">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2" name="Google Shape;12;p2"/>
          <p:cNvSpPr/>
          <p:nvPr/>
        </p:nvSpPr>
        <p:spPr>
          <a:xfrm>
            <a:off x="1" y="4660801"/>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 name="Google Shape;13;p2"/>
          <p:cNvSpPr/>
          <p:nvPr/>
        </p:nvSpPr>
        <p:spPr>
          <a:xfrm>
            <a:off x="8650800" y="-4"/>
            <a:ext cx="493200" cy="25716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lt1"/>
        </a:solidFill>
        <a:effectLst/>
      </p:bgPr>
    </p:bg>
    <p:spTree>
      <p:nvGrpSpPr>
        <p:cNvPr id="1" name="Shape 87"/>
        <p:cNvGrpSpPr/>
        <p:nvPr/>
      </p:nvGrpSpPr>
      <p:grpSpPr>
        <a:xfrm>
          <a:off x="0" y="0"/>
          <a:ext cx="0" cy="0"/>
          <a:chOff x="0" y="0"/>
          <a:chExt cx="0" cy="0"/>
        </a:xfrm>
      </p:grpSpPr>
      <p:sp>
        <p:nvSpPr>
          <p:cNvPr id="88" name="Google Shape;88;p17"/>
          <p:cNvSpPr/>
          <p:nvPr/>
        </p:nvSpPr>
        <p:spPr>
          <a:xfrm>
            <a:off x="-25" y="0"/>
            <a:ext cx="9155700" cy="51435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9" name="Google Shape;89;p17"/>
          <p:cNvSpPr txBox="1">
            <a:spLocks noGrp="1"/>
          </p:cNvSpPr>
          <p:nvPr>
            <p:ph type="title"/>
          </p:nvPr>
        </p:nvSpPr>
        <p:spPr>
          <a:xfrm>
            <a:off x="5322000" y="4196993"/>
            <a:ext cx="2869500" cy="3390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90" name="Google Shape;90;p17"/>
          <p:cNvSpPr txBox="1">
            <a:spLocks noGrp="1"/>
          </p:cNvSpPr>
          <p:nvPr>
            <p:ph type="subTitle" idx="1"/>
          </p:nvPr>
        </p:nvSpPr>
        <p:spPr>
          <a:xfrm>
            <a:off x="5322000" y="1227950"/>
            <a:ext cx="2869500" cy="2686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20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numbers">
  <p:cSld name="CUSTOM_4">
    <p:spTree>
      <p:nvGrpSpPr>
        <p:cNvPr id="1" name="Shape 91"/>
        <p:cNvGrpSpPr/>
        <p:nvPr/>
      </p:nvGrpSpPr>
      <p:grpSpPr>
        <a:xfrm>
          <a:off x="0" y="0"/>
          <a:ext cx="0" cy="0"/>
          <a:chOff x="0" y="0"/>
          <a:chExt cx="0" cy="0"/>
        </a:xfrm>
      </p:grpSpPr>
      <p:sp>
        <p:nvSpPr>
          <p:cNvPr id="92" name="Google Shape;92;p18"/>
          <p:cNvSpPr/>
          <p:nvPr/>
        </p:nvSpPr>
        <p:spPr>
          <a:xfrm>
            <a:off x="3932848" y="4415325"/>
            <a:ext cx="1364100" cy="6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3" name="Google Shape;93;p18"/>
          <p:cNvSpPr/>
          <p:nvPr/>
        </p:nvSpPr>
        <p:spPr>
          <a:xfrm>
            <a:off x="5403923" y="4415325"/>
            <a:ext cx="1364100" cy="6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4" name="Google Shape;94;p18"/>
          <p:cNvSpPr/>
          <p:nvPr/>
        </p:nvSpPr>
        <p:spPr>
          <a:xfrm>
            <a:off x="6827325" y="4415325"/>
            <a:ext cx="1364100" cy="6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5" name="Google Shape;95;p18"/>
          <p:cNvSpPr txBox="1">
            <a:spLocks noGrp="1"/>
          </p:cNvSpPr>
          <p:nvPr>
            <p:ph type="title"/>
          </p:nvPr>
        </p:nvSpPr>
        <p:spPr>
          <a:xfrm>
            <a:off x="918725" y="2893005"/>
            <a:ext cx="2404500" cy="1244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800"/>
              <a:buNone/>
              <a:defRPr sz="4500">
                <a:solidFill>
                  <a:srgbClr val="5BBDFF"/>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6" name="Google Shape;96;p18"/>
          <p:cNvSpPr txBox="1">
            <a:spLocks noGrp="1"/>
          </p:cNvSpPr>
          <p:nvPr>
            <p:ph type="subTitle" idx="1"/>
          </p:nvPr>
        </p:nvSpPr>
        <p:spPr>
          <a:xfrm>
            <a:off x="3925837" y="3135790"/>
            <a:ext cx="1364100" cy="1022400"/>
          </a:xfrm>
          <a:prstGeom prst="rect">
            <a:avLst/>
          </a:prstGeom>
        </p:spPr>
        <p:txBody>
          <a:bodyPr spcFirstLastPara="1" wrap="square" lIns="91425" tIns="91425" rIns="91425" bIns="91425" anchor="t" anchorCtr="0">
            <a:noAutofit/>
          </a:bodyPr>
          <a:lstStyle>
            <a:lvl1pPr lvl="0" algn="ctr" rtl="0">
              <a:lnSpc>
                <a:spcPct val="100000"/>
              </a:lnSpc>
              <a:spcBef>
                <a:spcPts val="20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7" name="Google Shape;97;p18"/>
          <p:cNvSpPr txBox="1">
            <a:spLocks noGrp="1"/>
          </p:cNvSpPr>
          <p:nvPr>
            <p:ph type="title" idx="2" hasCustomPrompt="1"/>
          </p:nvPr>
        </p:nvSpPr>
        <p:spPr>
          <a:xfrm>
            <a:off x="3925837" y="2264850"/>
            <a:ext cx="1364100" cy="613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500">
                <a:solidFill>
                  <a:schemeClr val="lt1"/>
                </a:solidFill>
              </a:defRPr>
            </a:lvl1pPr>
            <a:lvl2pPr lvl="1"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2pPr>
            <a:lvl3pPr lvl="2"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3pPr>
            <a:lvl4pPr lvl="3"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4pPr>
            <a:lvl5pPr lvl="4"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5pPr>
            <a:lvl6pPr lvl="5"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6pPr>
            <a:lvl7pPr lvl="6"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7pPr>
            <a:lvl8pPr lvl="7"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8pPr>
            <a:lvl9pPr lvl="8"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9pPr>
          </a:lstStyle>
          <a:p>
            <a:r>
              <a:t>xx%</a:t>
            </a:r>
          </a:p>
        </p:txBody>
      </p:sp>
      <p:sp>
        <p:nvSpPr>
          <p:cNvPr id="98" name="Google Shape;98;p18"/>
          <p:cNvSpPr txBox="1">
            <a:spLocks noGrp="1"/>
          </p:cNvSpPr>
          <p:nvPr>
            <p:ph type="title" idx="3" hasCustomPrompt="1"/>
          </p:nvPr>
        </p:nvSpPr>
        <p:spPr>
          <a:xfrm>
            <a:off x="5377394" y="2264850"/>
            <a:ext cx="1364100" cy="613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500">
                <a:solidFill>
                  <a:schemeClr val="lt1"/>
                </a:solidFill>
              </a:defRPr>
            </a:lvl1pPr>
            <a:lvl2pPr lvl="1"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2pPr>
            <a:lvl3pPr lvl="2"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3pPr>
            <a:lvl4pPr lvl="3"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4pPr>
            <a:lvl5pPr lvl="4"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5pPr>
            <a:lvl6pPr lvl="5"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6pPr>
            <a:lvl7pPr lvl="6"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7pPr>
            <a:lvl8pPr lvl="7"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8pPr>
            <a:lvl9pPr lvl="8"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9pPr>
          </a:lstStyle>
          <a:p>
            <a:r>
              <a:t>xx%</a:t>
            </a:r>
          </a:p>
        </p:txBody>
      </p:sp>
      <p:sp>
        <p:nvSpPr>
          <p:cNvPr id="99" name="Google Shape;99;p18"/>
          <p:cNvSpPr txBox="1">
            <a:spLocks noGrp="1"/>
          </p:cNvSpPr>
          <p:nvPr>
            <p:ph type="title" idx="4" hasCustomPrompt="1"/>
          </p:nvPr>
        </p:nvSpPr>
        <p:spPr>
          <a:xfrm>
            <a:off x="6828950" y="2264850"/>
            <a:ext cx="1364100" cy="613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500">
                <a:solidFill>
                  <a:schemeClr val="lt1"/>
                </a:solidFill>
              </a:defRPr>
            </a:lvl1pPr>
            <a:lvl2pPr lvl="1"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2pPr>
            <a:lvl3pPr lvl="2"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3pPr>
            <a:lvl4pPr lvl="3"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4pPr>
            <a:lvl5pPr lvl="4"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5pPr>
            <a:lvl6pPr lvl="5"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6pPr>
            <a:lvl7pPr lvl="6"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7pPr>
            <a:lvl8pPr lvl="7"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8pPr>
            <a:lvl9pPr lvl="8" algn="ctr" rtl="0">
              <a:spcBef>
                <a:spcPts val="0"/>
              </a:spcBef>
              <a:spcAft>
                <a:spcPts val="0"/>
              </a:spcAft>
              <a:buClr>
                <a:schemeClr val="lt1"/>
              </a:buClr>
              <a:buSzPts val="2000"/>
              <a:buFont typeface="Raleway"/>
              <a:buNone/>
              <a:defRPr sz="2000" b="1">
                <a:solidFill>
                  <a:schemeClr val="lt1"/>
                </a:solidFill>
                <a:latin typeface="Raleway"/>
                <a:ea typeface="Raleway"/>
                <a:cs typeface="Raleway"/>
                <a:sym typeface="Raleway"/>
              </a:defRPr>
            </a:lvl9pPr>
          </a:lstStyle>
          <a:p>
            <a:r>
              <a:t>xx%</a:t>
            </a:r>
          </a:p>
        </p:txBody>
      </p:sp>
      <p:sp>
        <p:nvSpPr>
          <p:cNvPr id="100" name="Google Shape;100;p18"/>
          <p:cNvSpPr txBox="1">
            <a:spLocks noGrp="1"/>
          </p:cNvSpPr>
          <p:nvPr>
            <p:ph type="subTitle" idx="5"/>
          </p:nvPr>
        </p:nvSpPr>
        <p:spPr>
          <a:xfrm>
            <a:off x="5377393" y="3135786"/>
            <a:ext cx="1364100" cy="1022400"/>
          </a:xfrm>
          <a:prstGeom prst="rect">
            <a:avLst/>
          </a:prstGeom>
        </p:spPr>
        <p:txBody>
          <a:bodyPr spcFirstLastPara="1" wrap="square" lIns="91425" tIns="91425" rIns="91425" bIns="91425" anchor="t" anchorCtr="0">
            <a:noAutofit/>
          </a:bodyPr>
          <a:lstStyle>
            <a:lvl1pPr lvl="0" algn="ctr" rtl="0">
              <a:lnSpc>
                <a:spcPct val="100000"/>
              </a:lnSpc>
              <a:spcBef>
                <a:spcPts val="20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1" name="Google Shape;101;p18"/>
          <p:cNvSpPr txBox="1">
            <a:spLocks noGrp="1"/>
          </p:cNvSpPr>
          <p:nvPr>
            <p:ph type="subTitle" idx="6"/>
          </p:nvPr>
        </p:nvSpPr>
        <p:spPr>
          <a:xfrm>
            <a:off x="6828950" y="3135788"/>
            <a:ext cx="1364100" cy="1022400"/>
          </a:xfrm>
          <a:prstGeom prst="rect">
            <a:avLst/>
          </a:prstGeom>
        </p:spPr>
        <p:txBody>
          <a:bodyPr spcFirstLastPara="1" wrap="square" lIns="91425" tIns="91425" rIns="91425" bIns="91425" anchor="t" anchorCtr="0">
            <a:noAutofit/>
          </a:bodyPr>
          <a:lstStyle>
            <a:lvl1pPr lvl="0" algn="ctr" rtl="0">
              <a:lnSpc>
                <a:spcPct val="100000"/>
              </a:lnSpc>
              <a:spcBef>
                <a:spcPts val="20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cxnSp>
        <p:nvCxnSpPr>
          <p:cNvPr id="102" name="Google Shape;102;p18"/>
          <p:cNvCxnSpPr/>
          <p:nvPr/>
        </p:nvCxnSpPr>
        <p:spPr>
          <a:xfrm>
            <a:off x="5335050" y="3043226"/>
            <a:ext cx="0" cy="1181700"/>
          </a:xfrm>
          <a:prstGeom prst="straightConnector1">
            <a:avLst/>
          </a:prstGeom>
          <a:noFill/>
          <a:ln w="19050" cap="flat" cmpd="sng">
            <a:solidFill>
              <a:schemeClr val="accent2"/>
            </a:solidFill>
            <a:prstDash val="solid"/>
            <a:round/>
            <a:headEnd type="none" w="sm" len="sm"/>
            <a:tailEnd type="none" w="sm" len="sm"/>
          </a:ln>
        </p:spPr>
      </p:cxnSp>
      <p:cxnSp>
        <p:nvCxnSpPr>
          <p:cNvPr id="103" name="Google Shape;103;p18"/>
          <p:cNvCxnSpPr/>
          <p:nvPr/>
        </p:nvCxnSpPr>
        <p:spPr>
          <a:xfrm>
            <a:off x="6783850" y="3072361"/>
            <a:ext cx="0" cy="11817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8">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845700" y="461900"/>
            <a:ext cx="745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106" name="Google Shape;106;p19"/>
          <p:cNvSpPr txBox="1">
            <a:spLocks noGrp="1"/>
          </p:cNvSpPr>
          <p:nvPr>
            <p:ph type="subTitle" idx="1"/>
          </p:nvPr>
        </p:nvSpPr>
        <p:spPr>
          <a:xfrm>
            <a:off x="4695100" y="3771101"/>
            <a:ext cx="1625100" cy="86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7" name="Google Shape;107;p19"/>
          <p:cNvSpPr txBox="1">
            <a:spLocks noGrp="1"/>
          </p:cNvSpPr>
          <p:nvPr>
            <p:ph type="subTitle" idx="2"/>
          </p:nvPr>
        </p:nvSpPr>
        <p:spPr>
          <a:xfrm>
            <a:off x="952500" y="3771101"/>
            <a:ext cx="1625100" cy="86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8" name="Google Shape;108;p19"/>
          <p:cNvSpPr txBox="1">
            <a:spLocks noGrp="1"/>
          </p:cNvSpPr>
          <p:nvPr>
            <p:ph type="subTitle" idx="3"/>
          </p:nvPr>
        </p:nvSpPr>
        <p:spPr>
          <a:xfrm>
            <a:off x="2823800" y="3771101"/>
            <a:ext cx="1625100" cy="869700"/>
          </a:xfrm>
          <a:prstGeom prst="rect">
            <a:avLst/>
          </a:prstGeom>
        </p:spPr>
        <p:txBody>
          <a:bodyPr spcFirstLastPara="1" wrap="square" lIns="91425" tIns="91425" rIns="91425" bIns="91425" anchor="t" anchorCtr="0">
            <a:noAutofit/>
          </a:bodyPr>
          <a:lstStyle>
            <a:lvl1pPr lvl="0" rtl="0">
              <a:lnSpc>
                <a:spcPct val="100000"/>
              </a:lnSpc>
              <a:spcBef>
                <a:spcPts val="20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9" name="Google Shape;109;p19"/>
          <p:cNvSpPr txBox="1">
            <a:spLocks noGrp="1"/>
          </p:cNvSpPr>
          <p:nvPr>
            <p:ph type="subTitle" idx="4"/>
          </p:nvPr>
        </p:nvSpPr>
        <p:spPr>
          <a:xfrm>
            <a:off x="6566400" y="3771101"/>
            <a:ext cx="1625100" cy="869700"/>
          </a:xfrm>
          <a:prstGeom prst="rect">
            <a:avLst/>
          </a:prstGeom>
        </p:spPr>
        <p:txBody>
          <a:bodyPr spcFirstLastPara="1" wrap="square" lIns="91425" tIns="91425" rIns="91425" bIns="91425" anchor="t" anchorCtr="0">
            <a:noAutofit/>
          </a:bodyPr>
          <a:lstStyle>
            <a:lvl1pPr lvl="0" algn="ctr" rtl="0">
              <a:lnSpc>
                <a:spcPct val="100000"/>
              </a:lnSpc>
              <a:spcBef>
                <a:spcPts val="20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0" name="Google Shape;110;p19"/>
          <p:cNvSpPr txBox="1">
            <a:spLocks noGrp="1"/>
          </p:cNvSpPr>
          <p:nvPr>
            <p:ph type="title" idx="5"/>
          </p:nvPr>
        </p:nvSpPr>
        <p:spPr>
          <a:xfrm>
            <a:off x="952500" y="3308425"/>
            <a:ext cx="1625100" cy="419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600"/>
              <a:buNone/>
              <a:defRPr sz="2500" b="1"/>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111" name="Google Shape;111;p19"/>
          <p:cNvSpPr txBox="1">
            <a:spLocks noGrp="1"/>
          </p:cNvSpPr>
          <p:nvPr>
            <p:ph type="title" idx="6"/>
          </p:nvPr>
        </p:nvSpPr>
        <p:spPr>
          <a:xfrm>
            <a:off x="2823800" y="3308425"/>
            <a:ext cx="1625100" cy="419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600"/>
              <a:buNone/>
              <a:defRPr sz="2500" b="1"/>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112" name="Google Shape;112;p19"/>
          <p:cNvSpPr txBox="1">
            <a:spLocks noGrp="1"/>
          </p:cNvSpPr>
          <p:nvPr>
            <p:ph type="title" idx="7"/>
          </p:nvPr>
        </p:nvSpPr>
        <p:spPr>
          <a:xfrm>
            <a:off x="6566400" y="3308425"/>
            <a:ext cx="1625100" cy="419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600"/>
              <a:buNone/>
              <a:defRPr sz="2500" b="1"/>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113" name="Google Shape;113;p19"/>
          <p:cNvSpPr txBox="1">
            <a:spLocks noGrp="1"/>
          </p:cNvSpPr>
          <p:nvPr>
            <p:ph type="title" idx="8"/>
          </p:nvPr>
        </p:nvSpPr>
        <p:spPr>
          <a:xfrm>
            <a:off x="4695100" y="3308425"/>
            <a:ext cx="1625100" cy="419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600"/>
              <a:buNone/>
              <a:defRPr sz="2500" b="1"/>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f Section + Descripcion 2">
  <p:cSld name="CUSTOM_17">
    <p:spTree>
      <p:nvGrpSpPr>
        <p:cNvPr id="1" name="Shape 198"/>
        <p:cNvGrpSpPr/>
        <p:nvPr/>
      </p:nvGrpSpPr>
      <p:grpSpPr>
        <a:xfrm>
          <a:off x="0" y="0"/>
          <a:ext cx="0" cy="0"/>
          <a:chOff x="0" y="0"/>
          <a:chExt cx="0" cy="0"/>
        </a:xfrm>
      </p:grpSpPr>
      <p:sp>
        <p:nvSpPr>
          <p:cNvPr id="199" name="Google Shape;199;p30"/>
          <p:cNvSpPr/>
          <p:nvPr/>
        </p:nvSpPr>
        <p:spPr>
          <a:xfrm>
            <a:off x="0" y="0"/>
            <a:ext cx="2989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0" name="Google Shape;200;p30"/>
          <p:cNvSpPr txBox="1">
            <a:spLocks noGrp="1"/>
          </p:cNvSpPr>
          <p:nvPr>
            <p:ph type="title"/>
          </p:nvPr>
        </p:nvSpPr>
        <p:spPr>
          <a:xfrm>
            <a:off x="6154850" y="1020875"/>
            <a:ext cx="2136000" cy="12429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1" name="Google Shape;201;p30"/>
          <p:cNvSpPr txBox="1">
            <a:spLocks noGrp="1"/>
          </p:cNvSpPr>
          <p:nvPr>
            <p:ph type="subTitle" idx="1"/>
          </p:nvPr>
        </p:nvSpPr>
        <p:spPr>
          <a:xfrm>
            <a:off x="5145575" y="2803075"/>
            <a:ext cx="3146400" cy="1482300"/>
          </a:xfrm>
          <a:prstGeom prst="rect">
            <a:avLst/>
          </a:prstGeom>
        </p:spPr>
        <p:txBody>
          <a:bodyPr spcFirstLastPara="1" wrap="square" lIns="91425" tIns="91425" rIns="91425" bIns="91425" anchor="t" anchorCtr="0">
            <a:noAutofit/>
          </a:bodyPr>
          <a:lstStyle>
            <a:lvl1pPr lvl="0" algn="r" rtl="0">
              <a:lnSpc>
                <a:spcPct val="100000"/>
              </a:lnSpc>
              <a:spcBef>
                <a:spcPts val="20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02"/>
        <p:cNvGrpSpPr/>
        <p:nvPr/>
      </p:nvGrpSpPr>
      <p:grpSpPr>
        <a:xfrm>
          <a:off x="0" y="0"/>
          <a:ext cx="0" cy="0"/>
          <a:chOff x="0" y="0"/>
          <a:chExt cx="0" cy="0"/>
        </a:xfrm>
      </p:grpSpPr>
      <p:sp>
        <p:nvSpPr>
          <p:cNvPr id="203" name="Google Shape;203;p31"/>
          <p:cNvSpPr/>
          <p:nvPr/>
        </p:nvSpPr>
        <p:spPr>
          <a:xfrm>
            <a:off x="1" y="1"/>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4" name="Google Shape;204;p31"/>
          <p:cNvSpPr/>
          <p:nvPr/>
        </p:nvSpPr>
        <p:spPr>
          <a:xfrm>
            <a:off x="8650801" y="-16849"/>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5" name="Google Shape;205;p31"/>
          <p:cNvSpPr/>
          <p:nvPr/>
        </p:nvSpPr>
        <p:spPr>
          <a:xfrm>
            <a:off x="1" y="4667326"/>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6" name="Google Shape;206;p31"/>
          <p:cNvSpPr/>
          <p:nvPr/>
        </p:nvSpPr>
        <p:spPr>
          <a:xfrm>
            <a:off x="8650801" y="4650476"/>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0">
    <p:bg>
      <p:bgPr>
        <a:solidFill>
          <a:schemeClr val="accent1"/>
        </a:solidFill>
        <a:effectLst/>
      </p:bgPr>
    </p:bg>
    <p:spTree>
      <p:nvGrpSpPr>
        <p:cNvPr id="1" name="Shape 2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noFill/>
        <a:effectLst/>
      </p:bgPr>
    </p:bg>
    <p:spTree>
      <p:nvGrpSpPr>
        <p:cNvPr id="1" name="Shape 14"/>
        <p:cNvGrpSpPr/>
        <p:nvPr/>
      </p:nvGrpSpPr>
      <p:grpSpPr>
        <a:xfrm>
          <a:off x="0" y="0"/>
          <a:ext cx="0" cy="0"/>
          <a:chOff x="0" y="0"/>
          <a:chExt cx="0" cy="0"/>
        </a:xfrm>
      </p:grpSpPr>
      <p:sp>
        <p:nvSpPr>
          <p:cNvPr id="15" name="Google Shape;15;p3"/>
          <p:cNvSpPr/>
          <p:nvPr/>
        </p:nvSpPr>
        <p:spPr>
          <a:xfrm>
            <a:off x="952500" y="0"/>
            <a:ext cx="2973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 name="Google Shape;16;p3"/>
          <p:cNvSpPr txBox="1">
            <a:spLocks noGrp="1"/>
          </p:cNvSpPr>
          <p:nvPr>
            <p:ph type="title"/>
          </p:nvPr>
        </p:nvSpPr>
        <p:spPr>
          <a:xfrm>
            <a:off x="1225225" y="2022130"/>
            <a:ext cx="2428200" cy="11133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rgbClr val="FFFFFF"/>
              </a:buClr>
              <a:buSzPts val="3400"/>
              <a:buNone/>
              <a:defRPr sz="4500">
                <a:solidFill>
                  <a:srgbClr val="FFFFFF"/>
                </a:solidFill>
              </a:defRPr>
            </a:lvl1pPr>
            <a:lvl2pPr lvl="1" algn="ctr" rtl="0">
              <a:spcBef>
                <a:spcPts val="0"/>
              </a:spcBef>
              <a:spcAft>
                <a:spcPts val="0"/>
              </a:spcAft>
              <a:buClr>
                <a:srgbClr val="FFFFFF"/>
              </a:buClr>
              <a:buSzPts val="3600"/>
              <a:buNone/>
              <a:defRPr>
                <a:solidFill>
                  <a:srgbClr val="FFFFFF"/>
                </a:solidFill>
              </a:defRPr>
            </a:lvl2pPr>
            <a:lvl3pPr lvl="2" algn="ctr" rtl="0">
              <a:spcBef>
                <a:spcPts val="0"/>
              </a:spcBef>
              <a:spcAft>
                <a:spcPts val="0"/>
              </a:spcAft>
              <a:buClr>
                <a:srgbClr val="FFFFFF"/>
              </a:buClr>
              <a:buSzPts val="3600"/>
              <a:buNone/>
              <a:defRPr>
                <a:solidFill>
                  <a:srgbClr val="FFFFFF"/>
                </a:solidFill>
              </a:defRPr>
            </a:lvl3pPr>
            <a:lvl4pPr lvl="3" algn="ctr" rtl="0">
              <a:spcBef>
                <a:spcPts val="0"/>
              </a:spcBef>
              <a:spcAft>
                <a:spcPts val="0"/>
              </a:spcAft>
              <a:buClr>
                <a:srgbClr val="FFFFFF"/>
              </a:buClr>
              <a:buSzPts val="3600"/>
              <a:buNone/>
              <a:defRPr>
                <a:solidFill>
                  <a:srgbClr val="FFFFFF"/>
                </a:solidFill>
              </a:defRPr>
            </a:lvl4pPr>
            <a:lvl5pPr lvl="4" algn="ctr" rtl="0">
              <a:spcBef>
                <a:spcPts val="0"/>
              </a:spcBef>
              <a:spcAft>
                <a:spcPts val="0"/>
              </a:spcAft>
              <a:buClr>
                <a:srgbClr val="FFFFFF"/>
              </a:buClr>
              <a:buSzPts val="3600"/>
              <a:buNone/>
              <a:defRPr>
                <a:solidFill>
                  <a:srgbClr val="FFFFFF"/>
                </a:solidFill>
              </a:defRPr>
            </a:lvl5pPr>
            <a:lvl6pPr lvl="5" algn="ctr" rtl="0">
              <a:spcBef>
                <a:spcPts val="0"/>
              </a:spcBef>
              <a:spcAft>
                <a:spcPts val="0"/>
              </a:spcAft>
              <a:buClr>
                <a:srgbClr val="FFFFFF"/>
              </a:buClr>
              <a:buSzPts val="3600"/>
              <a:buNone/>
              <a:defRPr>
                <a:solidFill>
                  <a:srgbClr val="FFFFFF"/>
                </a:solidFill>
              </a:defRPr>
            </a:lvl6pPr>
            <a:lvl7pPr lvl="6" algn="ctr" rtl="0">
              <a:spcBef>
                <a:spcPts val="0"/>
              </a:spcBef>
              <a:spcAft>
                <a:spcPts val="0"/>
              </a:spcAft>
              <a:buClr>
                <a:srgbClr val="FFFFFF"/>
              </a:buClr>
              <a:buSzPts val="3600"/>
              <a:buNone/>
              <a:defRPr>
                <a:solidFill>
                  <a:srgbClr val="FFFFFF"/>
                </a:solidFill>
              </a:defRPr>
            </a:lvl7pPr>
            <a:lvl8pPr lvl="7" algn="ctr" rtl="0">
              <a:spcBef>
                <a:spcPts val="0"/>
              </a:spcBef>
              <a:spcAft>
                <a:spcPts val="0"/>
              </a:spcAft>
              <a:buClr>
                <a:srgbClr val="FFFFFF"/>
              </a:buClr>
              <a:buSzPts val="3600"/>
              <a:buNone/>
              <a:defRPr>
                <a:solidFill>
                  <a:srgbClr val="FFFFFF"/>
                </a:solidFill>
              </a:defRPr>
            </a:lvl8pPr>
            <a:lvl9pPr lvl="8" algn="ctr" rtl="0">
              <a:spcBef>
                <a:spcPts val="0"/>
              </a:spcBef>
              <a:spcAft>
                <a:spcPts val="0"/>
              </a:spcAft>
              <a:buClr>
                <a:srgbClr val="FFFFFF"/>
              </a:buClr>
              <a:buSzPts val="3600"/>
              <a:buNone/>
              <a:defRPr>
                <a:solidFill>
                  <a:srgbClr val="FFFFFF"/>
                </a:solidFill>
              </a:defRPr>
            </a:lvl9pPr>
          </a:lstStyle>
          <a:p>
            <a:endParaRPr/>
          </a:p>
        </p:txBody>
      </p:sp>
      <p:sp>
        <p:nvSpPr>
          <p:cNvPr id="17" name="Google Shape;17;p3"/>
          <p:cNvSpPr txBox="1">
            <a:spLocks noGrp="1"/>
          </p:cNvSpPr>
          <p:nvPr>
            <p:ph type="subTitle" idx="1"/>
          </p:nvPr>
        </p:nvSpPr>
        <p:spPr>
          <a:xfrm>
            <a:off x="1225225" y="3762512"/>
            <a:ext cx="2428200" cy="784500"/>
          </a:xfrm>
          <a:prstGeom prst="rect">
            <a:avLst/>
          </a:prstGeom>
        </p:spPr>
        <p:txBody>
          <a:bodyPr spcFirstLastPara="1" wrap="square" lIns="91425" tIns="91425" rIns="91425" bIns="91425" anchor="t" anchorCtr="0">
            <a:noAutofit/>
          </a:bodyPr>
          <a:lstStyle>
            <a:lvl1pPr lvl="0" algn="ctr" rtl="0">
              <a:lnSpc>
                <a:spcPct val="100000"/>
              </a:lnSpc>
              <a:spcBef>
                <a:spcPts val="200"/>
              </a:spcBef>
              <a:spcAft>
                <a:spcPts val="0"/>
              </a:spcAft>
              <a:buClr>
                <a:srgbClr val="FFFFFF"/>
              </a:buClr>
              <a:buSzPts val="1200"/>
              <a:buNone/>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8" name="Google Shape;18;p3"/>
          <p:cNvSpPr txBox="1">
            <a:spLocks noGrp="1"/>
          </p:cNvSpPr>
          <p:nvPr>
            <p:ph type="title" idx="2" hasCustomPrompt="1"/>
          </p:nvPr>
        </p:nvSpPr>
        <p:spPr>
          <a:xfrm>
            <a:off x="1225225" y="610843"/>
            <a:ext cx="2428200" cy="103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2000"/>
              <a:buNone/>
              <a:defRPr sz="10000">
                <a:solidFill>
                  <a:schemeClr val="lt1"/>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45700" y="465851"/>
            <a:ext cx="7452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a:off x="300" y="0"/>
            <a:ext cx="9144000" cy="5143500"/>
          </a:xfrm>
          <a:prstGeom prst="rect">
            <a:avLst/>
          </a:prstGeom>
          <a:solidFill>
            <a:srgbClr val="666666">
              <a:alpha val="383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8" name="Google Shape;38;p8"/>
          <p:cNvSpPr txBox="1">
            <a:spLocks noGrp="1"/>
          </p:cNvSpPr>
          <p:nvPr>
            <p:ph type="title"/>
          </p:nvPr>
        </p:nvSpPr>
        <p:spPr>
          <a:xfrm>
            <a:off x="1388100" y="1464200"/>
            <a:ext cx="6367800" cy="2062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4800"/>
              <a:buNone/>
              <a:defRPr sz="48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p:nvPr/>
        </p:nvSpPr>
        <p:spPr>
          <a:xfrm rot="5400000">
            <a:off x="4358230" y="360575"/>
            <a:ext cx="438000" cy="91545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 name="Google Shape;40;p8"/>
          <p:cNvSpPr/>
          <p:nvPr/>
        </p:nvSpPr>
        <p:spPr>
          <a:xfrm>
            <a:off x="1" y="1"/>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844325" y="1020875"/>
            <a:ext cx="2136000" cy="1242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844325" y="2803075"/>
            <a:ext cx="3146400" cy="1482300"/>
          </a:xfrm>
          <a:prstGeom prst="rect">
            <a:avLst/>
          </a:prstGeom>
        </p:spPr>
        <p:txBody>
          <a:bodyPr spcFirstLastPara="1" wrap="square" lIns="91425" tIns="91425" rIns="91425" bIns="91425" anchor="t" anchorCtr="0">
            <a:noAutofit/>
          </a:bodyPr>
          <a:lstStyle>
            <a:lvl1pPr lvl="0">
              <a:lnSpc>
                <a:spcPct val="100000"/>
              </a:lnSpc>
              <a:spcBef>
                <a:spcPts val="20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p:nvPr/>
        </p:nvSpPr>
        <p:spPr>
          <a:xfrm>
            <a:off x="4573593" y="0"/>
            <a:ext cx="438000" cy="51435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55650" y="483936"/>
            <a:ext cx="2690100" cy="1217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4500"/>
            </a:lvl1pPr>
            <a:lvl2pPr lvl="1">
              <a:lnSpc>
                <a:spcPct val="90000"/>
              </a:lnSpc>
              <a:spcBef>
                <a:spcPts val="0"/>
              </a:spcBef>
              <a:spcAft>
                <a:spcPts val="0"/>
              </a:spcAft>
              <a:buNone/>
              <a:defRPr sz="4500"/>
            </a:lvl2pPr>
            <a:lvl3pPr lvl="2">
              <a:lnSpc>
                <a:spcPct val="90000"/>
              </a:lnSpc>
              <a:spcBef>
                <a:spcPts val="0"/>
              </a:spcBef>
              <a:spcAft>
                <a:spcPts val="0"/>
              </a:spcAft>
              <a:buNone/>
              <a:defRPr sz="4500"/>
            </a:lvl3pPr>
            <a:lvl4pPr lvl="3">
              <a:lnSpc>
                <a:spcPct val="90000"/>
              </a:lnSpc>
              <a:spcBef>
                <a:spcPts val="0"/>
              </a:spcBef>
              <a:spcAft>
                <a:spcPts val="0"/>
              </a:spcAft>
              <a:buNone/>
              <a:defRPr sz="4500"/>
            </a:lvl4pPr>
            <a:lvl5pPr lvl="4">
              <a:lnSpc>
                <a:spcPct val="90000"/>
              </a:lnSpc>
              <a:spcBef>
                <a:spcPts val="0"/>
              </a:spcBef>
              <a:spcAft>
                <a:spcPts val="0"/>
              </a:spcAft>
              <a:buNone/>
              <a:defRPr sz="4500"/>
            </a:lvl5pPr>
            <a:lvl6pPr lvl="5">
              <a:lnSpc>
                <a:spcPct val="90000"/>
              </a:lnSpc>
              <a:spcBef>
                <a:spcPts val="0"/>
              </a:spcBef>
              <a:spcAft>
                <a:spcPts val="0"/>
              </a:spcAft>
              <a:buNone/>
              <a:defRPr sz="4500"/>
            </a:lvl6pPr>
            <a:lvl7pPr lvl="6">
              <a:lnSpc>
                <a:spcPct val="90000"/>
              </a:lnSpc>
              <a:spcBef>
                <a:spcPts val="0"/>
              </a:spcBef>
              <a:spcAft>
                <a:spcPts val="0"/>
              </a:spcAft>
              <a:buNone/>
              <a:defRPr sz="4500"/>
            </a:lvl7pPr>
            <a:lvl8pPr lvl="7">
              <a:lnSpc>
                <a:spcPct val="90000"/>
              </a:lnSpc>
              <a:spcBef>
                <a:spcPts val="0"/>
              </a:spcBef>
              <a:spcAft>
                <a:spcPts val="0"/>
              </a:spcAft>
              <a:buNone/>
              <a:defRPr sz="4500"/>
            </a:lvl8pPr>
            <a:lvl9pPr lvl="8">
              <a:lnSpc>
                <a:spcPct val="90000"/>
              </a:lnSpc>
              <a:spcBef>
                <a:spcPts val="0"/>
              </a:spcBef>
              <a:spcAft>
                <a:spcPts val="0"/>
              </a:spcAft>
              <a:buNone/>
              <a:defRPr sz="4500"/>
            </a:lvl9pPr>
          </a:lstStyle>
          <a:p>
            <a:endParaRPr/>
          </a:p>
        </p:txBody>
      </p:sp>
      <p:sp>
        <p:nvSpPr>
          <p:cNvPr id="57" name="Google Shape;57;p13"/>
          <p:cNvSpPr txBox="1">
            <a:spLocks noGrp="1"/>
          </p:cNvSpPr>
          <p:nvPr>
            <p:ph type="title" idx="2"/>
          </p:nvPr>
        </p:nvSpPr>
        <p:spPr>
          <a:xfrm>
            <a:off x="5824484" y="1651267"/>
            <a:ext cx="2358300" cy="420300"/>
          </a:xfrm>
          <a:prstGeom prst="rect">
            <a:avLst/>
          </a:prstGeom>
        </p:spPr>
        <p:txBody>
          <a:bodyPr spcFirstLastPara="1" wrap="square" lIns="91425" tIns="91425" rIns="91425" bIns="91425" anchor="t" anchorCtr="0">
            <a:noAutofit/>
          </a:bodyPr>
          <a:lstStyle>
            <a:lvl1pPr lvl="0" rtl="0">
              <a:spcBef>
                <a:spcPts val="200"/>
              </a:spcBef>
              <a:spcAft>
                <a:spcPts val="0"/>
              </a:spcAft>
              <a:buSzPts val="1800"/>
              <a:buNone/>
              <a:defRPr sz="1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58" name="Google Shape;58;p13"/>
          <p:cNvSpPr txBox="1">
            <a:spLocks noGrp="1"/>
          </p:cNvSpPr>
          <p:nvPr>
            <p:ph type="subTitle" idx="1"/>
          </p:nvPr>
        </p:nvSpPr>
        <p:spPr>
          <a:xfrm>
            <a:off x="5824484" y="1919166"/>
            <a:ext cx="2358300" cy="538200"/>
          </a:xfrm>
          <a:prstGeom prst="rect">
            <a:avLst/>
          </a:prstGeom>
        </p:spPr>
        <p:txBody>
          <a:bodyPr spcFirstLastPara="1" wrap="square" lIns="91425" tIns="91425" rIns="91425" bIns="91425" anchor="t" anchorCtr="0">
            <a:noAutofit/>
          </a:bodyPr>
          <a:lstStyle>
            <a:lvl1pPr lvl="0" rtl="0">
              <a:lnSpc>
                <a:spcPct val="100000"/>
              </a:lnSpc>
              <a:spcBef>
                <a:spcPts val="20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3"/>
          </p:nvPr>
        </p:nvSpPr>
        <p:spPr>
          <a:xfrm>
            <a:off x="5824484" y="2695120"/>
            <a:ext cx="2358300" cy="420300"/>
          </a:xfrm>
          <a:prstGeom prst="rect">
            <a:avLst/>
          </a:prstGeom>
        </p:spPr>
        <p:txBody>
          <a:bodyPr spcFirstLastPara="1" wrap="square" lIns="91425" tIns="91425" rIns="91425" bIns="91425" anchor="t" anchorCtr="0">
            <a:noAutofit/>
          </a:bodyPr>
          <a:lstStyle>
            <a:lvl1pPr lvl="0" rtl="0">
              <a:spcBef>
                <a:spcPts val="200"/>
              </a:spcBef>
              <a:spcAft>
                <a:spcPts val="0"/>
              </a:spcAft>
              <a:buSzPts val="1800"/>
              <a:buNone/>
              <a:defRPr sz="1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60" name="Google Shape;60;p13"/>
          <p:cNvSpPr txBox="1">
            <a:spLocks noGrp="1"/>
          </p:cNvSpPr>
          <p:nvPr>
            <p:ph type="subTitle" idx="4"/>
          </p:nvPr>
        </p:nvSpPr>
        <p:spPr>
          <a:xfrm>
            <a:off x="5824484" y="2963016"/>
            <a:ext cx="2358300" cy="538200"/>
          </a:xfrm>
          <a:prstGeom prst="rect">
            <a:avLst/>
          </a:prstGeom>
        </p:spPr>
        <p:txBody>
          <a:bodyPr spcFirstLastPara="1" wrap="square" lIns="91425" tIns="91425" rIns="91425" bIns="91425" anchor="t" anchorCtr="0">
            <a:noAutofit/>
          </a:bodyPr>
          <a:lstStyle>
            <a:lvl1pPr lvl="0" rtl="0">
              <a:lnSpc>
                <a:spcPct val="100000"/>
              </a:lnSpc>
              <a:spcBef>
                <a:spcPts val="20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5"/>
          </p:nvPr>
        </p:nvSpPr>
        <p:spPr>
          <a:xfrm>
            <a:off x="5824484" y="3749839"/>
            <a:ext cx="2358300" cy="420300"/>
          </a:xfrm>
          <a:prstGeom prst="rect">
            <a:avLst/>
          </a:prstGeom>
        </p:spPr>
        <p:txBody>
          <a:bodyPr spcFirstLastPara="1" wrap="square" lIns="91425" tIns="91425" rIns="91425" bIns="91425" anchor="t" anchorCtr="0">
            <a:noAutofit/>
          </a:bodyPr>
          <a:lstStyle>
            <a:lvl1pPr lvl="0" rtl="0">
              <a:spcBef>
                <a:spcPts val="200"/>
              </a:spcBef>
              <a:spcAft>
                <a:spcPts val="0"/>
              </a:spcAft>
              <a:buSzPts val="1800"/>
              <a:buNone/>
              <a:defRPr sz="1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62" name="Google Shape;62;p13"/>
          <p:cNvSpPr txBox="1">
            <a:spLocks noGrp="1"/>
          </p:cNvSpPr>
          <p:nvPr>
            <p:ph type="subTitle" idx="6"/>
          </p:nvPr>
        </p:nvSpPr>
        <p:spPr>
          <a:xfrm>
            <a:off x="5824484" y="4017740"/>
            <a:ext cx="2358300" cy="538200"/>
          </a:xfrm>
          <a:prstGeom prst="rect">
            <a:avLst/>
          </a:prstGeom>
        </p:spPr>
        <p:txBody>
          <a:bodyPr spcFirstLastPara="1" wrap="square" lIns="91425" tIns="91425" rIns="91425" bIns="91425" anchor="t" anchorCtr="0">
            <a:noAutofit/>
          </a:bodyPr>
          <a:lstStyle>
            <a:lvl1pPr lvl="0" rtl="0">
              <a:lnSpc>
                <a:spcPct val="100000"/>
              </a:lnSpc>
              <a:spcBef>
                <a:spcPts val="20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7" hasCustomPrompt="1"/>
          </p:nvPr>
        </p:nvSpPr>
        <p:spPr>
          <a:xfrm>
            <a:off x="4943609" y="1881231"/>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Font typeface="Raleway"/>
              <a:buNone/>
              <a:defRPr sz="2000" b="1">
                <a:latin typeface="Raleway"/>
                <a:ea typeface="Raleway"/>
                <a:cs typeface="Raleway"/>
                <a:sym typeface="Raleway"/>
              </a:defRPr>
            </a:lvl2pPr>
            <a:lvl3pPr lvl="2" algn="ctr" rtl="0">
              <a:spcBef>
                <a:spcPts val="0"/>
              </a:spcBef>
              <a:spcAft>
                <a:spcPts val="0"/>
              </a:spcAft>
              <a:buSzPts val="2000"/>
              <a:buFont typeface="Raleway"/>
              <a:buNone/>
              <a:defRPr sz="2000" b="1">
                <a:latin typeface="Raleway"/>
                <a:ea typeface="Raleway"/>
                <a:cs typeface="Raleway"/>
                <a:sym typeface="Raleway"/>
              </a:defRPr>
            </a:lvl3pPr>
            <a:lvl4pPr lvl="3" algn="ctr" rtl="0">
              <a:spcBef>
                <a:spcPts val="0"/>
              </a:spcBef>
              <a:spcAft>
                <a:spcPts val="0"/>
              </a:spcAft>
              <a:buSzPts val="2000"/>
              <a:buFont typeface="Raleway"/>
              <a:buNone/>
              <a:defRPr sz="2000" b="1">
                <a:latin typeface="Raleway"/>
                <a:ea typeface="Raleway"/>
                <a:cs typeface="Raleway"/>
                <a:sym typeface="Raleway"/>
              </a:defRPr>
            </a:lvl4pPr>
            <a:lvl5pPr lvl="4" algn="ctr" rtl="0">
              <a:spcBef>
                <a:spcPts val="0"/>
              </a:spcBef>
              <a:spcAft>
                <a:spcPts val="0"/>
              </a:spcAft>
              <a:buSzPts val="2000"/>
              <a:buFont typeface="Raleway"/>
              <a:buNone/>
              <a:defRPr sz="2000" b="1">
                <a:latin typeface="Raleway"/>
                <a:ea typeface="Raleway"/>
                <a:cs typeface="Raleway"/>
                <a:sym typeface="Raleway"/>
              </a:defRPr>
            </a:lvl5pPr>
            <a:lvl6pPr lvl="5" algn="ctr" rtl="0">
              <a:spcBef>
                <a:spcPts val="0"/>
              </a:spcBef>
              <a:spcAft>
                <a:spcPts val="0"/>
              </a:spcAft>
              <a:buSzPts val="2000"/>
              <a:buFont typeface="Raleway"/>
              <a:buNone/>
              <a:defRPr sz="2000" b="1">
                <a:latin typeface="Raleway"/>
                <a:ea typeface="Raleway"/>
                <a:cs typeface="Raleway"/>
                <a:sym typeface="Raleway"/>
              </a:defRPr>
            </a:lvl6pPr>
            <a:lvl7pPr lvl="6" algn="ctr" rtl="0">
              <a:spcBef>
                <a:spcPts val="0"/>
              </a:spcBef>
              <a:spcAft>
                <a:spcPts val="0"/>
              </a:spcAft>
              <a:buSzPts val="2000"/>
              <a:buFont typeface="Raleway"/>
              <a:buNone/>
              <a:defRPr sz="2000" b="1">
                <a:latin typeface="Raleway"/>
                <a:ea typeface="Raleway"/>
                <a:cs typeface="Raleway"/>
                <a:sym typeface="Raleway"/>
              </a:defRPr>
            </a:lvl7pPr>
            <a:lvl8pPr lvl="7" algn="ctr" rtl="0">
              <a:spcBef>
                <a:spcPts val="0"/>
              </a:spcBef>
              <a:spcAft>
                <a:spcPts val="0"/>
              </a:spcAft>
              <a:buSzPts val="2000"/>
              <a:buFont typeface="Raleway"/>
              <a:buNone/>
              <a:defRPr sz="2000" b="1">
                <a:latin typeface="Raleway"/>
                <a:ea typeface="Raleway"/>
                <a:cs typeface="Raleway"/>
                <a:sym typeface="Raleway"/>
              </a:defRPr>
            </a:lvl8pPr>
            <a:lvl9pPr lvl="8" algn="ctr" rtl="0">
              <a:spcBef>
                <a:spcPts val="0"/>
              </a:spcBef>
              <a:spcAft>
                <a:spcPts val="0"/>
              </a:spcAft>
              <a:buSzPts val="2000"/>
              <a:buFont typeface="Raleway"/>
              <a:buNone/>
              <a:defRPr sz="2000" b="1">
                <a:latin typeface="Raleway"/>
                <a:ea typeface="Raleway"/>
                <a:cs typeface="Raleway"/>
                <a:sym typeface="Raleway"/>
              </a:defRPr>
            </a:lvl9pPr>
          </a:lstStyle>
          <a:p>
            <a:r>
              <a:t>xx%</a:t>
            </a:r>
          </a:p>
        </p:txBody>
      </p:sp>
      <p:sp>
        <p:nvSpPr>
          <p:cNvPr id="64" name="Google Shape;64;p13"/>
          <p:cNvSpPr txBox="1">
            <a:spLocks noGrp="1"/>
          </p:cNvSpPr>
          <p:nvPr>
            <p:ph type="title" idx="8" hasCustomPrompt="1"/>
          </p:nvPr>
        </p:nvSpPr>
        <p:spPr>
          <a:xfrm>
            <a:off x="4943609" y="2929956"/>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Font typeface="Raleway"/>
              <a:buNone/>
              <a:defRPr sz="2000" b="1">
                <a:latin typeface="Raleway"/>
                <a:ea typeface="Raleway"/>
                <a:cs typeface="Raleway"/>
                <a:sym typeface="Raleway"/>
              </a:defRPr>
            </a:lvl2pPr>
            <a:lvl3pPr lvl="2" algn="ctr" rtl="0">
              <a:spcBef>
                <a:spcPts val="0"/>
              </a:spcBef>
              <a:spcAft>
                <a:spcPts val="0"/>
              </a:spcAft>
              <a:buSzPts val="2000"/>
              <a:buFont typeface="Raleway"/>
              <a:buNone/>
              <a:defRPr sz="2000" b="1">
                <a:latin typeface="Raleway"/>
                <a:ea typeface="Raleway"/>
                <a:cs typeface="Raleway"/>
                <a:sym typeface="Raleway"/>
              </a:defRPr>
            </a:lvl3pPr>
            <a:lvl4pPr lvl="3" algn="ctr" rtl="0">
              <a:spcBef>
                <a:spcPts val="0"/>
              </a:spcBef>
              <a:spcAft>
                <a:spcPts val="0"/>
              </a:spcAft>
              <a:buSzPts val="2000"/>
              <a:buFont typeface="Raleway"/>
              <a:buNone/>
              <a:defRPr sz="2000" b="1">
                <a:latin typeface="Raleway"/>
                <a:ea typeface="Raleway"/>
                <a:cs typeface="Raleway"/>
                <a:sym typeface="Raleway"/>
              </a:defRPr>
            </a:lvl4pPr>
            <a:lvl5pPr lvl="4" algn="ctr" rtl="0">
              <a:spcBef>
                <a:spcPts val="0"/>
              </a:spcBef>
              <a:spcAft>
                <a:spcPts val="0"/>
              </a:spcAft>
              <a:buSzPts val="2000"/>
              <a:buFont typeface="Raleway"/>
              <a:buNone/>
              <a:defRPr sz="2000" b="1">
                <a:latin typeface="Raleway"/>
                <a:ea typeface="Raleway"/>
                <a:cs typeface="Raleway"/>
                <a:sym typeface="Raleway"/>
              </a:defRPr>
            </a:lvl5pPr>
            <a:lvl6pPr lvl="5" algn="ctr" rtl="0">
              <a:spcBef>
                <a:spcPts val="0"/>
              </a:spcBef>
              <a:spcAft>
                <a:spcPts val="0"/>
              </a:spcAft>
              <a:buSzPts val="2000"/>
              <a:buFont typeface="Raleway"/>
              <a:buNone/>
              <a:defRPr sz="2000" b="1">
                <a:latin typeface="Raleway"/>
                <a:ea typeface="Raleway"/>
                <a:cs typeface="Raleway"/>
                <a:sym typeface="Raleway"/>
              </a:defRPr>
            </a:lvl6pPr>
            <a:lvl7pPr lvl="6" algn="ctr" rtl="0">
              <a:spcBef>
                <a:spcPts val="0"/>
              </a:spcBef>
              <a:spcAft>
                <a:spcPts val="0"/>
              </a:spcAft>
              <a:buSzPts val="2000"/>
              <a:buFont typeface="Raleway"/>
              <a:buNone/>
              <a:defRPr sz="2000" b="1">
                <a:latin typeface="Raleway"/>
                <a:ea typeface="Raleway"/>
                <a:cs typeface="Raleway"/>
                <a:sym typeface="Raleway"/>
              </a:defRPr>
            </a:lvl7pPr>
            <a:lvl8pPr lvl="7" algn="ctr" rtl="0">
              <a:spcBef>
                <a:spcPts val="0"/>
              </a:spcBef>
              <a:spcAft>
                <a:spcPts val="0"/>
              </a:spcAft>
              <a:buSzPts val="2000"/>
              <a:buFont typeface="Raleway"/>
              <a:buNone/>
              <a:defRPr sz="2000" b="1">
                <a:latin typeface="Raleway"/>
                <a:ea typeface="Raleway"/>
                <a:cs typeface="Raleway"/>
                <a:sym typeface="Raleway"/>
              </a:defRPr>
            </a:lvl8pPr>
            <a:lvl9pPr lvl="8" algn="ctr" rtl="0">
              <a:spcBef>
                <a:spcPts val="0"/>
              </a:spcBef>
              <a:spcAft>
                <a:spcPts val="0"/>
              </a:spcAft>
              <a:buSzPts val="2000"/>
              <a:buFont typeface="Raleway"/>
              <a:buNone/>
              <a:defRPr sz="2000" b="1">
                <a:latin typeface="Raleway"/>
                <a:ea typeface="Raleway"/>
                <a:cs typeface="Raleway"/>
                <a:sym typeface="Raleway"/>
              </a:defRPr>
            </a:lvl9pPr>
          </a:lstStyle>
          <a:p>
            <a:r>
              <a:t>xx%</a:t>
            </a:r>
          </a:p>
        </p:txBody>
      </p:sp>
      <p:sp>
        <p:nvSpPr>
          <p:cNvPr id="65" name="Google Shape;65;p13"/>
          <p:cNvSpPr txBox="1">
            <a:spLocks noGrp="1"/>
          </p:cNvSpPr>
          <p:nvPr>
            <p:ph type="title" idx="9" hasCustomPrompt="1"/>
          </p:nvPr>
        </p:nvSpPr>
        <p:spPr>
          <a:xfrm>
            <a:off x="4943609" y="3978674"/>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Font typeface="Raleway"/>
              <a:buNone/>
              <a:defRPr sz="2000" b="1">
                <a:latin typeface="Raleway"/>
                <a:ea typeface="Raleway"/>
                <a:cs typeface="Raleway"/>
                <a:sym typeface="Raleway"/>
              </a:defRPr>
            </a:lvl2pPr>
            <a:lvl3pPr lvl="2" algn="ctr" rtl="0">
              <a:spcBef>
                <a:spcPts val="0"/>
              </a:spcBef>
              <a:spcAft>
                <a:spcPts val="0"/>
              </a:spcAft>
              <a:buSzPts val="2000"/>
              <a:buFont typeface="Raleway"/>
              <a:buNone/>
              <a:defRPr sz="2000" b="1">
                <a:latin typeface="Raleway"/>
                <a:ea typeface="Raleway"/>
                <a:cs typeface="Raleway"/>
                <a:sym typeface="Raleway"/>
              </a:defRPr>
            </a:lvl3pPr>
            <a:lvl4pPr lvl="3" algn="ctr" rtl="0">
              <a:spcBef>
                <a:spcPts val="0"/>
              </a:spcBef>
              <a:spcAft>
                <a:spcPts val="0"/>
              </a:spcAft>
              <a:buSzPts val="2000"/>
              <a:buFont typeface="Raleway"/>
              <a:buNone/>
              <a:defRPr sz="2000" b="1">
                <a:latin typeface="Raleway"/>
                <a:ea typeface="Raleway"/>
                <a:cs typeface="Raleway"/>
                <a:sym typeface="Raleway"/>
              </a:defRPr>
            </a:lvl4pPr>
            <a:lvl5pPr lvl="4" algn="ctr" rtl="0">
              <a:spcBef>
                <a:spcPts val="0"/>
              </a:spcBef>
              <a:spcAft>
                <a:spcPts val="0"/>
              </a:spcAft>
              <a:buSzPts val="2000"/>
              <a:buFont typeface="Raleway"/>
              <a:buNone/>
              <a:defRPr sz="2000" b="1">
                <a:latin typeface="Raleway"/>
                <a:ea typeface="Raleway"/>
                <a:cs typeface="Raleway"/>
                <a:sym typeface="Raleway"/>
              </a:defRPr>
            </a:lvl5pPr>
            <a:lvl6pPr lvl="5" algn="ctr" rtl="0">
              <a:spcBef>
                <a:spcPts val="0"/>
              </a:spcBef>
              <a:spcAft>
                <a:spcPts val="0"/>
              </a:spcAft>
              <a:buSzPts val="2000"/>
              <a:buFont typeface="Raleway"/>
              <a:buNone/>
              <a:defRPr sz="2000" b="1">
                <a:latin typeface="Raleway"/>
                <a:ea typeface="Raleway"/>
                <a:cs typeface="Raleway"/>
                <a:sym typeface="Raleway"/>
              </a:defRPr>
            </a:lvl6pPr>
            <a:lvl7pPr lvl="6" algn="ctr" rtl="0">
              <a:spcBef>
                <a:spcPts val="0"/>
              </a:spcBef>
              <a:spcAft>
                <a:spcPts val="0"/>
              </a:spcAft>
              <a:buSzPts val="2000"/>
              <a:buFont typeface="Raleway"/>
              <a:buNone/>
              <a:defRPr sz="2000" b="1">
                <a:latin typeface="Raleway"/>
                <a:ea typeface="Raleway"/>
                <a:cs typeface="Raleway"/>
                <a:sym typeface="Raleway"/>
              </a:defRPr>
            </a:lvl7pPr>
            <a:lvl8pPr lvl="7" algn="ctr" rtl="0">
              <a:spcBef>
                <a:spcPts val="0"/>
              </a:spcBef>
              <a:spcAft>
                <a:spcPts val="0"/>
              </a:spcAft>
              <a:buSzPts val="2000"/>
              <a:buFont typeface="Raleway"/>
              <a:buNone/>
              <a:defRPr sz="2000" b="1">
                <a:latin typeface="Raleway"/>
                <a:ea typeface="Raleway"/>
                <a:cs typeface="Raleway"/>
                <a:sym typeface="Raleway"/>
              </a:defRPr>
            </a:lvl8pPr>
            <a:lvl9pPr lvl="8" algn="ctr" rtl="0">
              <a:spcBef>
                <a:spcPts val="0"/>
              </a:spcBef>
              <a:spcAft>
                <a:spcPts val="0"/>
              </a:spcAft>
              <a:buSzPts val="2000"/>
              <a:buFont typeface="Raleway"/>
              <a:buNone/>
              <a:defRPr sz="2000" b="1">
                <a:latin typeface="Raleway"/>
                <a:ea typeface="Raleway"/>
                <a:cs typeface="Raleway"/>
                <a:sym typeface="Raleway"/>
              </a:defRPr>
            </a:lvl9pPr>
          </a:lstStyle>
          <a:p>
            <a:r>
              <a:t>xx%</a:t>
            </a:r>
          </a:p>
        </p:txBody>
      </p:sp>
      <p:sp>
        <p:nvSpPr>
          <p:cNvPr id="66" name="Google Shape;66;p13"/>
          <p:cNvSpPr txBox="1">
            <a:spLocks noGrp="1"/>
          </p:cNvSpPr>
          <p:nvPr>
            <p:ph type="title" idx="13"/>
          </p:nvPr>
        </p:nvSpPr>
        <p:spPr>
          <a:xfrm>
            <a:off x="5824484" y="602255"/>
            <a:ext cx="2358300" cy="420300"/>
          </a:xfrm>
          <a:prstGeom prst="rect">
            <a:avLst/>
          </a:prstGeom>
        </p:spPr>
        <p:txBody>
          <a:bodyPr spcFirstLastPara="1" wrap="square" lIns="91425" tIns="91425" rIns="91425" bIns="91425" anchor="t" anchorCtr="0">
            <a:noAutofit/>
          </a:bodyPr>
          <a:lstStyle>
            <a:lvl1pPr lvl="0" rtl="0">
              <a:spcBef>
                <a:spcPts val="200"/>
              </a:spcBef>
              <a:spcAft>
                <a:spcPts val="0"/>
              </a:spcAft>
              <a:buSzPts val="1800"/>
              <a:buNone/>
              <a:defRPr sz="1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67" name="Google Shape;67;p13"/>
          <p:cNvSpPr txBox="1">
            <a:spLocks noGrp="1"/>
          </p:cNvSpPr>
          <p:nvPr>
            <p:ph type="subTitle" idx="14"/>
          </p:nvPr>
        </p:nvSpPr>
        <p:spPr>
          <a:xfrm>
            <a:off x="5824484" y="870154"/>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5" hasCustomPrompt="1"/>
          </p:nvPr>
        </p:nvSpPr>
        <p:spPr>
          <a:xfrm>
            <a:off x="4943609" y="835119"/>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Font typeface="Raleway"/>
              <a:buNone/>
              <a:defRPr sz="2000" b="1">
                <a:latin typeface="Raleway"/>
                <a:ea typeface="Raleway"/>
                <a:cs typeface="Raleway"/>
                <a:sym typeface="Raleway"/>
              </a:defRPr>
            </a:lvl2pPr>
            <a:lvl3pPr lvl="2" algn="ctr" rtl="0">
              <a:spcBef>
                <a:spcPts val="0"/>
              </a:spcBef>
              <a:spcAft>
                <a:spcPts val="0"/>
              </a:spcAft>
              <a:buSzPts val="2000"/>
              <a:buFont typeface="Raleway"/>
              <a:buNone/>
              <a:defRPr sz="2000" b="1">
                <a:latin typeface="Raleway"/>
                <a:ea typeface="Raleway"/>
                <a:cs typeface="Raleway"/>
                <a:sym typeface="Raleway"/>
              </a:defRPr>
            </a:lvl3pPr>
            <a:lvl4pPr lvl="3" algn="ctr" rtl="0">
              <a:spcBef>
                <a:spcPts val="0"/>
              </a:spcBef>
              <a:spcAft>
                <a:spcPts val="0"/>
              </a:spcAft>
              <a:buSzPts val="2000"/>
              <a:buFont typeface="Raleway"/>
              <a:buNone/>
              <a:defRPr sz="2000" b="1">
                <a:latin typeface="Raleway"/>
                <a:ea typeface="Raleway"/>
                <a:cs typeface="Raleway"/>
                <a:sym typeface="Raleway"/>
              </a:defRPr>
            </a:lvl4pPr>
            <a:lvl5pPr lvl="4" algn="ctr" rtl="0">
              <a:spcBef>
                <a:spcPts val="0"/>
              </a:spcBef>
              <a:spcAft>
                <a:spcPts val="0"/>
              </a:spcAft>
              <a:buSzPts val="2000"/>
              <a:buFont typeface="Raleway"/>
              <a:buNone/>
              <a:defRPr sz="2000" b="1">
                <a:latin typeface="Raleway"/>
                <a:ea typeface="Raleway"/>
                <a:cs typeface="Raleway"/>
                <a:sym typeface="Raleway"/>
              </a:defRPr>
            </a:lvl5pPr>
            <a:lvl6pPr lvl="5" algn="ctr" rtl="0">
              <a:spcBef>
                <a:spcPts val="0"/>
              </a:spcBef>
              <a:spcAft>
                <a:spcPts val="0"/>
              </a:spcAft>
              <a:buSzPts val="2000"/>
              <a:buFont typeface="Raleway"/>
              <a:buNone/>
              <a:defRPr sz="2000" b="1">
                <a:latin typeface="Raleway"/>
                <a:ea typeface="Raleway"/>
                <a:cs typeface="Raleway"/>
                <a:sym typeface="Raleway"/>
              </a:defRPr>
            </a:lvl6pPr>
            <a:lvl7pPr lvl="6" algn="ctr" rtl="0">
              <a:spcBef>
                <a:spcPts val="0"/>
              </a:spcBef>
              <a:spcAft>
                <a:spcPts val="0"/>
              </a:spcAft>
              <a:buSzPts val="2000"/>
              <a:buFont typeface="Raleway"/>
              <a:buNone/>
              <a:defRPr sz="2000" b="1">
                <a:latin typeface="Raleway"/>
                <a:ea typeface="Raleway"/>
                <a:cs typeface="Raleway"/>
                <a:sym typeface="Raleway"/>
              </a:defRPr>
            </a:lvl7pPr>
            <a:lvl8pPr lvl="7" algn="ctr" rtl="0">
              <a:spcBef>
                <a:spcPts val="0"/>
              </a:spcBef>
              <a:spcAft>
                <a:spcPts val="0"/>
              </a:spcAft>
              <a:buSzPts val="2000"/>
              <a:buFont typeface="Raleway"/>
              <a:buNone/>
              <a:defRPr sz="2000" b="1">
                <a:latin typeface="Raleway"/>
                <a:ea typeface="Raleway"/>
                <a:cs typeface="Raleway"/>
                <a:sym typeface="Raleway"/>
              </a:defRPr>
            </a:lvl8pPr>
            <a:lvl9pPr lvl="8" algn="ctr" rtl="0">
              <a:spcBef>
                <a:spcPts val="0"/>
              </a:spcBef>
              <a:spcAft>
                <a:spcPts val="0"/>
              </a:spcAft>
              <a:buSzPts val="2000"/>
              <a:buFont typeface="Raleway"/>
              <a:buNone/>
              <a:defRPr sz="2000" b="1">
                <a:latin typeface="Raleway"/>
                <a:ea typeface="Raleway"/>
                <a:cs typeface="Raleway"/>
                <a:sym typeface="Raleway"/>
              </a:defRPr>
            </a:lvl9pPr>
          </a:lstStyle>
          <a:p>
            <a:r>
              <a:t>xx%</a:t>
            </a:r>
          </a:p>
        </p:txBody>
      </p:sp>
      <p:sp>
        <p:nvSpPr>
          <p:cNvPr id="69" name="Google Shape;69;p13"/>
          <p:cNvSpPr/>
          <p:nvPr/>
        </p:nvSpPr>
        <p:spPr>
          <a:xfrm>
            <a:off x="1" y="1"/>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f Section + Descripcion 1">
  <p:cSld name="CUSTOM_1">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20440" y="2547475"/>
            <a:ext cx="7586400" cy="4923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2800"/>
              <a:buNone/>
              <a:defRPr sz="4500" b="1"/>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2" name="Google Shape;72;p14"/>
          <p:cNvSpPr txBox="1">
            <a:spLocks noGrp="1"/>
          </p:cNvSpPr>
          <p:nvPr>
            <p:ph type="subTitle" idx="1"/>
          </p:nvPr>
        </p:nvSpPr>
        <p:spPr>
          <a:xfrm>
            <a:off x="844325" y="3680118"/>
            <a:ext cx="5133600" cy="879300"/>
          </a:xfrm>
          <a:prstGeom prst="rect">
            <a:avLst/>
          </a:prstGeom>
        </p:spPr>
        <p:txBody>
          <a:bodyPr spcFirstLastPara="1" wrap="square" lIns="91425" tIns="91425" rIns="91425" bIns="91425" anchor="t" anchorCtr="0">
            <a:noAutofit/>
          </a:bodyPr>
          <a:lstStyle>
            <a:lvl1pPr lvl="0" rtl="0">
              <a:lnSpc>
                <a:spcPct val="100000"/>
              </a:lnSpc>
              <a:spcBef>
                <a:spcPts val="20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p:nvPr/>
        </p:nvSpPr>
        <p:spPr>
          <a:xfrm>
            <a:off x="8650676" y="4660900"/>
            <a:ext cx="493200" cy="4827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400"/>
              <a:buFont typeface="Roboto"/>
              <a:buNone/>
              <a:defRPr sz="3400" b="1">
                <a:solidFill>
                  <a:schemeClr val="accent1"/>
                </a:solidFill>
                <a:latin typeface="Roboto"/>
                <a:ea typeface="Roboto"/>
                <a:cs typeface="Roboto"/>
                <a:sym typeface="Roboto"/>
              </a:defRPr>
            </a:lvl1pPr>
            <a:lvl2pPr lvl="1">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2pPr>
            <a:lvl3pPr lvl="2">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3pPr>
            <a:lvl4pPr lvl="3">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4pPr>
            <a:lvl5pPr lvl="4">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5pPr>
            <a:lvl6pPr lvl="5">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6pPr>
            <a:lvl7pPr lvl="6">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7pPr>
            <a:lvl8pPr lvl="7">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8pPr>
            <a:lvl9pPr lvl="8">
              <a:spcBef>
                <a:spcPts val="0"/>
              </a:spcBef>
              <a:spcAft>
                <a:spcPts val="0"/>
              </a:spcAft>
              <a:buClr>
                <a:schemeClr val="accent1"/>
              </a:buClr>
              <a:buSzPts val="3600"/>
              <a:buFont typeface="Roboto"/>
              <a:buNone/>
              <a:defRPr sz="3600" b="1">
                <a:solidFill>
                  <a:schemeClr val="accen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Lato"/>
              <a:buChar char="●"/>
              <a:defRPr>
                <a:solidFill>
                  <a:schemeClr val="accent3"/>
                </a:solidFill>
                <a:latin typeface="Lato"/>
                <a:ea typeface="Lato"/>
                <a:cs typeface="Lato"/>
                <a:sym typeface="Lato"/>
              </a:defRPr>
            </a:lvl1pPr>
            <a:lvl2pPr marL="914400" lvl="1"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2pPr>
            <a:lvl3pPr marL="1371600" lvl="2"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3pPr>
            <a:lvl4pPr marL="1828800" lvl="3"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4pPr>
            <a:lvl5pPr marL="2286000" lvl="4"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5pPr>
            <a:lvl6pPr marL="2743200" lvl="5"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6pPr>
            <a:lvl7pPr marL="3200400" lvl="6"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7pPr>
            <a:lvl8pPr marL="3657600" lvl="7" indent="-317500">
              <a:lnSpc>
                <a:spcPct val="115000"/>
              </a:lnSpc>
              <a:spcBef>
                <a:spcPts val="1600"/>
              </a:spcBef>
              <a:spcAft>
                <a:spcPts val="0"/>
              </a:spcAft>
              <a:buClr>
                <a:schemeClr val="accent3"/>
              </a:buClr>
              <a:buSzPts val="1400"/>
              <a:buFont typeface="Lato"/>
              <a:buChar char="○"/>
              <a:defRPr>
                <a:solidFill>
                  <a:schemeClr val="accent3"/>
                </a:solidFill>
                <a:latin typeface="Lato"/>
                <a:ea typeface="Lato"/>
                <a:cs typeface="Lato"/>
                <a:sym typeface="Lato"/>
              </a:defRPr>
            </a:lvl8pPr>
            <a:lvl9pPr marL="4114800" lvl="8" indent="-317500">
              <a:lnSpc>
                <a:spcPct val="115000"/>
              </a:lnSpc>
              <a:spcBef>
                <a:spcPts val="1600"/>
              </a:spcBef>
              <a:spcAft>
                <a:spcPts val="1600"/>
              </a:spcAft>
              <a:buClr>
                <a:schemeClr val="accent3"/>
              </a:buClr>
              <a:buSzPts val="1400"/>
              <a:buFont typeface="Lato"/>
              <a:buChar char="■"/>
              <a:defRPr>
                <a:solidFill>
                  <a:schemeClr val="accent3"/>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8" r:id="rId7"/>
    <p:sldLayoutId id="2147483659" r:id="rId8"/>
    <p:sldLayoutId id="2147483660" r:id="rId9"/>
    <p:sldLayoutId id="2147483663" r:id="rId10"/>
    <p:sldLayoutId id="2147483664" r:id="rId11"/>
    <p:sldLayoutId id="2147483665"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7"/>
          <p:cNvSpPr txBox="1">
            <a:spLocks noGrp="1"/>
          </p:cNvSpPr>
          <p:nvPr>
            <p:ph type="subTitle" idx="1"/>
          </p:nvPr>
        </p:nvSpPr>
        <p:spPr>
          <a:xfrm>
            <a:off x="952800" y="4019550"/>
            <a:ext cx="7239000" cy="609599"/>
          </a:xfrm>
          <a:prstGeom prst="rect">
            <a:avLst/>
          </a:prstGeom>
        </p:spPr>
        <p:txBody>
          <a:bodyPr spcFirstLastPara="1" wrap="square" lIns="0" tIns="0" rIns="0" bIns="0" anchor="t" anchorCtr="0">
            <a:noAutofit/>
          </a:bodyPr>
          <a:lstStyle/>
          <a:p>
            <a:pPr marL="0" lvl="0" indent="0">
              <a:lnSpc>
                <a:spcPct val="150000"/>
              </a:lnSpc>
              <a:buClr>
                <a:schemeClr val="dk1"/>
              </a:buClr>
              <a:buSzPts val="1100"/>
            </a:pPr>
            <a:r>
              <a:rPr lang="en-NZ" dirty="0">
                <a:solidFill>
                  <a:schemeClr val="tx2"/>
                </a:solidFill>
              </a:rPr>
              <a:t> </a:t>
            </a:r>
            <a:r>
              <a:rPr lang="en-NZ" b="1" dirty="0">
                <a:solidFill>
                  <a:schemeClr val="tx2"/>
                </a:solidFill>
              </a:rPr>
              <a:t>Presented to: Mam Kausar</a:t>
            </a:r>
            <a:r>
              <a:rPr lang="en-NZ" b="1" u="sng" dirty="0">
                <a:solidFill>
                  <a:schemeClr val="tx2"/>
                </a:solidFill>
              </a:rPr>
              <a:t> </a:t>
            </a:r>
          </a:p>
          <a:p>
            <a:pPr marL="0" lvl="0" indent="0">
              <a:lnSpc>
                <a:spcPct val="150000"/>
              </a:lnSpc>
              <a:buClr>
                <a:schemeClr val="dk1"/>
              </a:buClr>
              <a:buSzPts val="1100"/>
            </a:pPr>
            <a:r>
              <a:rPr lang="en-NZ" b="1" dirty="0">
                <a:solidFill>
                  <a:schemeClr val="tx2"/>
                </a:solidFill>
              </a:rPr>
              <a:t>Presented by: Zainab Bibi</a:t>
            </a:r>
          </a:p>
          <a:p>
            <a:pPr marL="0" lvl="0" indent="0">
              <a:buClr>
                <a:schemeClr val="dk1"/>
              </a:buClr>
              <a:buSzPts val="1100"/>
            </a:pPr>
            <a:endParaRPr lang="en-NZ" b="1" u="sng" dirty="0">
              <a:solidFill>
                <a:schemeClr val="tx2"/>
              </a:solidFill>
            </a:endParaRPr>
          </a:p>
          <a:p>
            <a:pPr marL="0" lvl="0" indent="0" algn="l">
              <a:buClr>
                <a:schemeClr val="dk1"/>
              </a:buClr>
              <a:buSzPts val="1100"/>
            </a:pPr>
            <a:endParaRPr lang="en-NZ" b="1" u="sng" dirty="0"/>
          </a:p>
        </p:txBody>
      </p:sp>
      <p:sp>
        <p:nvSpPr>
          <p:cNvPr id="221" name="Google Shape;221;p37"/>
          <p:cNvSpPr txBox="1">
            <a:spLocks noGrp="1"/>
          </p:cNvSpPr>
          <p:nvPr>
            <p:ph type="ctrTitle"/>
          </p:nvPr>
        </p:nvSpPr>
        <p:spPr>
          <a:xfrm>
            <a:off x="1626200" y="2266950"/>
            <a:ext cx="5891700" cy="129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Hospital Management System</a:t>
            </a:r>
            <a:endParaRPr dirty="0"/>
          </a:p>
        </p:txBody>
      </p:sp>
      <p:sp>
        <p:nvSpPr>
          <p:cNvPr id="222" name="Google Shape;222;p37"/>
          <p:cNvSpPr/>
          <p:nvPr/>
        </p:nvSpPr>
        <p:spPr>
          <a:xfrm>
            <a:off x="4326441" y="3744752"/>
            <a:ext cx="491100" cy="54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 name="Google Shape;222;p37"/>
          <p:cNvSpPr/>
          <p:nvPr/>
        </p:nvSpPr>
        <p:spPr>
          <a:xfrm>
            <a:off x="3429000" y="4400550"/>
            <a:ext cx="2286000"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6"/>
        <p:cNvGrpSpPr/>
        <p:nvPr/>
      </p:nvGrpSpPr>
      <p:grpSpPr>
        <a:xfrm>
          <a:off x="0" y="0"/>
          <a:ext cx="0" cy="0"/>
          <a:chOff x="0" y="0"/>
          <a:chExt cx="0" cy="0"/>
        </a:xfrm>
      </p:grpSpPr>
      <p:sp>
        <p:nvSpPr>
          <p:cNvPr id="567" name="Google Shape;567;p54"/>
          <p:cNvSpPr txBox="1">
            <a:spLocks noGrp="1"/>
          </p:cNvSpPr>
          <p:nvPr>
            <p:ph type="title"/>
          </p:nvPr>
        </p:nvSpPr>
        <p:spPr>
          <a:xfrm>
            <a:off x="1388100" y="1464200"/>
            <a:ext cx="6367800" cy="20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2"/>
                </a:solidFill>
              </a:rPr>
              <a:t>"Dedicated to saving lives and restoring health."</a:t>
            </a:r>
            <a:endParaRPr dirty="0">
              <a:solidFill>
                <a:schemeClr val="lt2"/>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3"/>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684" y="263525"/>
            <a:ext cx="5399716"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15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3"/>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057400" y="-28343"/>
            <a:ext cx="8515350" cy="4793318"/>
          </a:xfrm>
          <a:prstGeom prst="rect">
            <a:avLst/>
          </a:prstGeom>
        </p:spPr>
      </p:pic>
    </p:spTree>
    <p:extLst>
      <p:ext uri="{BB962C8B-B14F-4D97-AF65-F5344CB8AC3E}">
        <p14:creationId xmlns:p14="http://schemas.microsoft.com/office/powerpoint/2010/main" val="961963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847688" y="483936"/>
            <a:ext cx="2690100" cy="12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4" name="Google Shape;234;p39"/>
          <p:cNvSpPr/>
          <p:nvPr/>
        </p:nvSpPr>
        <p:spPr>
          <a:xfrm>
            <a:off x="5003475" y="700639"/>
            <a:ext cx="609300" cy="6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p:nvPr/>
        </p:nvSpPr>
        <p:spPr>
          <a:xfrm>
            <a:off x="5003475" y="1748539"/>
            <a:ext cx="609300" cy="6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9"/>
          <p:cNvSpPr/>
          <p:nvPr/>
        </p:nvSpPr>
        <p:spPr>
          <a:xfrm>
            <a:off x="5003475" y="2793513"/>
            <a:ext cx="609300" cy="6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a:off x="5003475" y="3848239"/>
            <a:ext cx="609300" cy="6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9"/>
          <p:cNvSpPr txBox="1">
            <a:spLocks noGrp="1"/>
          </p:cNvSpPr>
          <p:nvPr>
            <p:ph type="title" idx="7"/>
          </p:nvPr>
        </p:nvSpPr>
        <p:spPr>
          <a:xfrm>
            <a:off x="4943609" y="188123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02</a:t>
            </a:r>
            <a:endParaRPr dirty="0">
              <a:solidFill>
                <a:schemeClr val="lt2"/>
              </a:solidFill>
            </a:endParaRPr>
          </a:p>
        </p:txBody>
      </p:sp>
      <p:sp>
        <p:nvSpPr>
          <p:cNvPr id="239" name="Google Shape;239;p39"/>
          <p:cNvSpPr txBox="1">
            <a:spLocks noGrp="1"/>
          </p:cNvSpPr>
          <p:nvPr>
            <p:ph type="title" idx="2"/>
          </p:nvPr>
        </p:nvSpPr>
        <p:spPr>
          <a:xfrm>
            <a:off x="5824484" y="1648282"/>
            <a:ext cx="2358300" cy="4203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None/>
            </a:pPr>
            <a:r>
              <a:rPr lang="en" sz="1800" dirty="0"/>
              <a:t>System</a:t>
            </a:r>
            <a:endParaRPr sz="1800" dirty="0"/>
          </a:p>
        </p:txBody>
      </p:sp>
      <p:sp>
        <p:nvSpPr>
          <p:cNvPr id="240" name="Google Shape;240;p39"/>
          <p:cNvSpPr txBox="1">
            <a:spLocks noGrp="1"/>
          </p:cNvSpPr>
          <p:nvPr>
            <p:ph type="subTitle" idx="1"/>
          </p:nvPr>
        </p:nvSpPr>
        <p:spPr>
          <a:xfrm>
            <a:off x="5824484" y="1885950"/>
            <a:ext cx="2358300" cy="5382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Clr>
                <a:schemeClr val="dk1"/>
              </a:buClr>
              <a:buSzPts val="1100"/>
              <a:buFont typeface="Arial"/>
              <a:buNone/>
            </a:pPr>
            <a:r>
              <a:rPr lang="en" sz="1400" dirty="0"/>
              <a:t>Hospital Management System</a:t>
            </a:r>
            <a:endParaRPr sz="1400" dirty="0"/>
          </a:p>
        </p:txBody>
      </p:sp>
      <p:sp>
        <p:nvSpPr>
          <p:cNvPr id="241" name="Google Shape;241;p39"/>
          <p:cNvSpPr txBox="1">
            <a:spLocks noGrp="1"/>
          </p:cNvSpPr>
          <p:nvPr>
            <p:ph type="title" idx="3"/>
          </p:nvPr>
        </p:nvSpPr>
        <p:spPr>
          <a:xfrm>
            <a:off x="5824484" y="2694125"/>
            <a:ext cx="2358300" cy="4203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None/>
            </a:pPr>
            <a:r>
              <a:rPr lang="en" sz="1800" dirty="0"/>
              <a:t>Key Modules</a:t>
            </a:r>
            <a:endParaRPr sz="1800" dirty="0"/>
          </a:p>
        </p:txBody>
      </p:sp>
      <p:sp>
        <p:nvSpPr>
          <p:cNvPr id="242" name="Google Shape;242;p39"/>
          <p:cNvSpPr txBox="1">
            <a:spLocks noGrp="1"/>
          </p:cNvSpPr>
          <p:nvPr>
            <p:ph type="subTitle" idx="4"/>
          </p:nvPr>
        </p:nvSpPr>
        <p:spPr>
          <a:xfrm>
            <a:off x="5824484" y="2955054"/>
            <a:ext cx="2358300" cy="5382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Core Features of the System</a:t>
            </a:r>
            <a:endParaRPr sz="1400" dirty="0"/>
          </a:p>
        </p:txBody>
      </p:sp>
      <p:sp>
        <p:nvSpPr>
          <p:cNvPr id="243" name="Google Shape;243;p39"/>
          <p:cNvSpPr txBox="1">
            <a:spLocks noGrp="1"/>
          </p:cNvSpPr>
          <p:nvPr>
            <p:ph type="title" idx="5"/>
          </p:nvPr>
        </p:nvSpPr>
        <p:spPr>
          <a:xfrm>
            <a:off x="5824484" y="3749244"/>
            <a:ext cx="2358300" cy="420300"/>
          </a:xfrm>
          <a:prstGeom prst="rect">
            <a:avLst/>
          </a:prstGeom>
        </p:spPr>
        <p:txBody>
          <a:bodyPr spcFirstLastPara="1" wrap="square" lIns="91425" tIns="91425" rIns="91425" bIns="91425" anchor="t" anchorCtr="0">
            <a:noAutofit/>
          </a:bodyPr>
          <a:lstStyle/>
          <a:p>
            <a:pPr lvl="0"/>
            <a:r>
              <a:rPr lang="en-US" sz="1800" dirty="0"/>
              <a:t>Code Video</a:t>
            </a:r>
          </a:p>
        </p:txBody>
      </p:sp>
      <p:sp>
        <p:nvSpPr>
          <p:cNvPr id="244" name="Google Shape;244;p39"/>
          <p:cNvSpPr txBox="1">
            <a:spLocks noGrp="1"/>
          </p:cNvSpPr>
          <p:nvPr>
            <p:ph type="subTitle" idx="6"/>
          </p:nvPr>
        </p:nvSpPr>
        <p:spPr>
          <a:xfrm>
            <a:off x="5824484" y="4009778"/>
            <a:ext cx="2358300" cy="5382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400" dirty="0"/>
              <a:t>Demonstration of Core Functionalities in Action</a:t>
            </a:r>
          </a:p>
        </p:txBody>
      </p:sp>
      <p:sp>
        <p:nvSpPr>
          <p:cNvPr id="245" name="Google Shape;245;p39"/>
          <p:cNvSpPr txBox="1">
            <a:spLocks noGrp="1"/>
          </p:cNvSpPr>
          <p:nvPr>
            <p:ph type="title" idx="8"/>
          </p:nvPr>
        </p:nvSpPr>
        <p:spPr>
          <a:xfrm>
            <a:off x="4943609" y="292995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03</a:t>
            </a:r>
            <a:endParaRPr>
              <a:solidFill>
                <a:schemeClr val="lt2"/>
              </a:solidFill>
            </a:endParaRPr>
          </a:p>
        </p:txBody>
      </p:sp>
      <p:sp>
        <p:nvSpPr>
          <p:cNvPr id="246" name="Google Shape;246;p39"/>
          <p:cNvSpPr txBox="1">
            <a:spLocks noGrp="1"/>
          </p:cNvSpPr>
          <p:nvPr>
            <p:ph type="title" idx="9"/>
          </p:nvPr>
        </p:nvSpPr>
        <p:spPr>
          <a:xfrm>
            <a:off x="4943609" y="3978674"/>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04</a:t>
            </a:r>
            <a:endParaRPr>
              <a:solidFill>
                <a:schemeClr val="lt2"/>
              </a:solidFill>
            </a:endParaRPr>
          </a:p>
        </p:txBody>
      </p:sp>
      <p:sp>
        <p:nvSpPr>
          <p:cNvPr id="247" name="Google Shape;247;p39"/>
          <p:cNvSpPr txBox="1">
            <a:spLocks noGrp="1"/>
          </p:cNvSpPr>
          <p:nvPr>
            <p:ph type="title" idx="13"/>
          </p:nvPr>
        </p:nvSpPr>
        <p:spPr>
          <a:xfrm>
            <a:off x="5824484" y="602255"/>
            <a:ext cx="2358300" cy="4203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None/>
            </a:pPr>
            <a:r>
              <a:rPr lang="en" sz="1800" dirty="0"/>
              <a:t>Introduction</a:t>
            </a:r>
            <a:endParaRPr sz="1800" dirty="0"/>
          </a:p>
        </p:txBody>
      </p:sp>
      <p:sp>
        <p:nvSpPr>
          <p:cNvPr id="248" name="Google Shape;248;p39"/>
          <p:cNvSpPr txBox="1">
            <a:spLocks noGrp="1"/>
          </p:cNvSpPr>
          <p:nvPr>
            <p:ph type="subTitle" idx="14"/>
          </p:nvPr>
        </p:nvSpPr>
        <p:spPr>
          <a:xfrm>
            <a:off x="5824484" y="890550"/>
            <a:ext cx="2358300" cy="538200"/>
          </a:xfrm>
          <a:prstGeom prst="rect">
            <a:avLst/>
          </a:prstGeom>
        </p:spPr>
        <p:txBody>
          <a:bodyPr spcFirstLastPara="1" wrap="square" lIns="91425" tIns="91425" rIns="91425" bIns="91425" anchor="t" anchorCtr="0">
            <a:noAutofit/>
          </a:bodyPr>
          <a:lstStyle/>
          <a:p>
            <a:pPr marL="0" lvl="0" indent="0">
              <a:spcBef>
                <a:spcPts val="200"/>
              </a:spcBef>
              <a:buClr>
                <a:srgbClr val="000000"/>
              </a:buClr>
              <a:buSzPts val="1800"/>
            </a:pPr>
            <a:r>
              <a:rPr lang="en-US" sz="1400" dirty="0"/>
              <a:t>Overview of the project</a:t>
            </a:r>
            <a:endParaRPr sz="1400" dirty="0"/>
          </a:p>
        </p:txBody>
      </p:sp>
      <p:sp>
        <p:nvSpPr>
          <p:cNvPr id="249" name="Google Shape;249;p39"/>
          <p:cNvSpPr txBox="1">
            <a:spLocks noGrp="1"/>
          </p:cNvSpPr>
          <p:nvPr>
            <p:ph type="title" idx="15"/>
          </p:nvPr>
        </p:nvSpPr>
        <p:spPr>
          <a:xfrm>
            <a:off x="4943609" y="835119"/>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01</a:t>
            </a:r>
            <a:endParaRPr dirty="0">
              <a:solidFill>
                <a:schemeClr val="lt2"/>
              </a:solidFill>
            </a:endParaRPr>
          </a:p>
        </p:txBody>
      </p:sp>
      <p:sp>
        <p:nvSpPr>
          <p:cNvPr id="250" name="Google Shape;250;p39"/>
          <p:cNvSpPr/>
          <p:nvPr/>
        </p:nvSpPr>
        <p:spPr>
          <a:xfrm>
            <a:off x="952501" y="2109399"/>
            <a:ext cx="491100" cy="546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251" name="Google Shape;251;p39"/>
          <p:cNvPicPr preferRelativeResize="0"/>
          <p:nvPr/>
        </p:nvPicPr>
        <p:blipFill rotWithShape="1">
          <a:blip r:embed="rId3">
            <a:alphaModFix/>
          </a:blip>
          <a:srcRect l="3889" t="2267" r="20741"/>
          <a:stretch/>
        </p:blipFill>
        <p:spPr>
          <a:xfrm>
            <a:off x="952500" y="2571750"/>
            <a:ext cx="2973600" cy="2571750"/>
          </a:xfrm>
          <a:prstGeom prst="rect">
            <a:avLst/>
          </a:prstGeom>
          <a:noFill/>
          <a:ln>
            <a:noFill/>
          </a:ln>
        </p:spPr>
      </p:pic>
      <p:sp>
        <p:nvSpPr>
          <p:cNvPr id="252" name="Google Shape;252;p39"/>
          <p:cNvSpPr/>
          <p:nvPr/>
        </p:nvSpPr>
        <p:spPr>
          <a:xfrm>
            <a:off x="952500" y="2571775"/>
            <a:ext cx="2973600" cy="25716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0"/>
          <p:cNvPicPr preferRelativeResize="0"/>
          <p:nvPr/>
        </p:nvPicPr>
        <p:blipFill rotWithShape="1">
          <a:blip r:embed="rId3">
            <a:alphaModFix/>
          </a:blip>
          <a:srcRect t="29774" b="15613"/>
          <a:stretch/>
        </p:blipFill>
        <p:spPr>
          <a:xfrm>
            <a:off x="0" y="0"/>
            <a:ext cx="9143999" cy="3330639"/>
          </a:xfrm>
          <a:prstGeom prst="rect">
            <a:avLst/>
          </a:prstGeom>
          <a:noFill/>
          <a:ln>
            <a:noFill/>
          </a:ln>
        </p:spPr>
      </p:pic>
      <p:sp>
        <p:nvSpPr>
          <p:cNvPr id="258" name="Google Shape;258;p40"/>
          <p:cNvSpPr/>
          <p:nvPr/>
        </p:nvSpPr>
        <p:spPr>
          <a:xfrm>
            <a:off x="0" y="0"/>
            <a:ext cx="9144000" cy="33306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9" name="Google Shape;259;p40"/>
          <p:cNvSpPr txBox="1">
            <a:spLocks noGrp="1"/>
          </p:cNvSpPr>
          <p:nvPr>
            <p:ph type="title"/>
          </p:nvPr>
        </p:nvSpPr>
        <p:spPr>
          <a:xfrm>
            <a:off x="2091000" y="2547475"/>
            <a:ext cx="7586400" cy="492300"/>
          </a:xfrm>
          <a:prstGeom prst="rect">
            <a:avLst/>
          </a:prstGeom>
        </p:spPr>
        <p:txBody>
          <a:bodyPr spcFirstLastPara="1" wrap="square" lIns="91425" tIns="90000" rIns="91425" bIns="91425" anchor="ctr" anchorCtr="0">
            <a:noAutofit/>
          </a:bodyPr>
          <a:lstStyle/>
          <a:p>
            <a:pPr marL="0" lvl="0" indent="0" algn="l" rtl="0">
              <a:spcBef>
                <a:spcPts val="0"/>
              </a:spcBef>
              <a:spcAft>
                <a:spcPts val="0"/>
              </a:spcAft>
              <a:buNone/>
            </a:pPr>
            <a:r>
              <a:rPr lang="en" dirty="0">
                <a:solidFill>
                  <a:srgbClr val="FFFFFF"/>
                </a:solidFill>
              </a:rPr>
              <a:t>Introduction</a:t>
            </a:r>
            <a:endParaRPr dirty="0">
              <a:solidFill>
                <a:srgbClr val="FFFFFF"/>
              </a:solidFill>
            </a:endParaRPr>
          </a:p>
        </p:txBody>
      </p:sp>
      <p:sp>
        <p:nvSpPr>
          <p:cNvPr id="260" name="Google Shape;260;p40"/>
          <p:cNvSpPr txBox="1">
            <a:spLocks noGrp="1"/>
          </p:cNvSpPr>
          <p:nvPr>
            <p:ph type="subTitle" idx="1"/>
          </p:nvPr>
        </p:nvSpPr>
        <p:spPr>
          <a:xfrm>
            <a:off x="844324" y="3691500"/>
            <a:ext cx="6242275" cy="1318649"/>
          </a:xfrm>
          <a:prstGeom prst="rect">
            <a:avLst/>
          </a:prstGeom>
        </p:spPr>
        <p:txBody>
          <a:bodyPr spcFirstLastPara="1" wrap="square" lIns="91425" tIns="91425" rIns="91425" bIns="91425" anchor="t" anchorCtr="0">
            <a:noAutofit/>
          </a:bodyPr>
          <a:lstStyle/>
          <a:p>
            <a:pPr marL="0" lvl="0" indent="0" algn="just">
              <a:buClr>
                <a:srgbClr val="000000"/>
              </a:buClr>
              <a:buSzPts val="1800"/>
            </a:pPr>
            <a:r>
              <a:rPr lang="en-US" dirty="0"/>
              <a:t>Our Hospital Management System simplifies hospital tasks! Built with Linux and Bash scripting, it handles patient records, staff details, appointments, and billing all in one place. Fast, easy, and reliable for smooth hospital operations!</a:t>
            </a:r>
            <a:endParaRPr dirty="0"/>
          </a:p>
        </p:txBody>
      </p:sp>
      <p:sp>
        <p:nvSpPr>
          <p:cNvPr id="261" name="Google Shape;261;p40"/>
          <p:cNvSpPr/>
          <p:nvPr/>
        </p:nvSpPr>
        <p:spPr>
          <a:xfrm>
            <a:off x="952501" y="3586506"/>
            <a:ext cx="4911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7" name="Google Shape;234;p39"/>
          <p:cNvSpPr/>
          <p:nvPr/>
        </p:nvSpPr>
        <p:spPr>
          <a:xfrm>
            <a:off x="1435447" y="2495550"/>
            <a:ext cx="609300" cy="6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9;p39"/>
          <p:cNvSpPr txBox="1">
            <a:spLocks/>
          </p:cNvSpPr>
          <p:nvPr/>
        </p:nvSpPr>
        <p:spPr>
          <a:xfrm>
            <a:off x="1371600" y="2606550"/>
            <a:ext cx="728700" cy="34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lt2"/>
                </a:solidFill>
                <a:latin typeface="Lato" charset="0"/>
              </a:rPr>
              <a:t>01</a:t>
            </a:r>
            <a:endParaRPr lang="en" b="1" dirty="0">
              <a:solidFill>
                <a:schemeClr val="lt2"/>
              </a:solidFill>
              <a:latin typeface="Lato"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912000" y="1352550"/>
            <a:ext cx="2136000" cy="1242900"/>
          </a:xfrm>
          <a:prstGeom prst="rect">
            <a:avLst/>
          </a:prstGeom>
        </p:spPr>
        <p:txBody>
          <a:bodyPr spcFirstLastPara="1" wrap="square" lIns="91425" tIns="91425" rIns="91425" bIns="91425" anchor="ctr" anchorCtr="0">
            <a:noAutofit/>
          </a:bodyPr>
          <a:lstStyle/>
          <a:p>
            <a:r>
              <a:rPr lang="en-US" dirty="0"/>
              <a:t>System</a:t>
            </a:r>
          </a:p>
        </p:txBody>
      </p:sp>
      <p:pic>
        <p:nvPicPr>
          <p:cNvPr id="268" name="Google Shape;268;p41"/>
          <p:cNvPicPr preferRelativeResize="0"/>
          <p:nvPr/>
        </p:nvPicPr>
        <p:blipFill rotWithShape="1">
          <a:blip r:embed="rId3">
            <a:alphaModFix/>
          </a:blip>
          <a:srcRect l="30279" r="15794"/>
          <a:stretch/>
        </p:blipFill>
        <p:spPr>
          <a:xfrm>
            <a:off x="5012647" y="0"/>
            <a:ext cx="4158341" cy="5143500"/>
          </a:xfrm>
          <a:prstGeom prst="rect">
            <a:avLst/>
          </a:prstGeom>
          <a:noFill/>
          <a:ln>
            <a:noFill/>
          </a:ln>
        </p:spPr>
      </p:pic>
      <p:sp>
        <p:nvSpPr>
          <p:cNvPr id="269" name="Google Shape;269;p41"/>
          <p:cNvSpPr/>
          <p:nvPr/>
        </p:nvSpPr>
        <p:spPr>
          <a:xfrm>
            <a:off x="4573593" y="0"/>
            <a:ext cx="438000" cy="51435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0" name="Google Shape;270;p41"/>
          <p:cNvSpPr/>
          <p:nvPr/>
        </p:nvSpPr>
        <p:spPr>
          <a:xfrm>
            <a:off x="914400" y="2364750"/>
            <a:ext cx="2057400" cy="45719"/>
          </a:xfrm>
          <a:prstGeom prst="rect">
            <a:avLst/>
          </a:prstGeom>
          <a:solidFill>
            <a:srgbClr val="5BBDF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1" name="Google Shape;271;p41"/>
          <p:cNvSpPr/>
          <p:nvPr/>
        </p:nvSpPr>
        <p:spPr>
          <a:xfrm>
            <a:off x="5012650" y="0"/>
            <a:ext cx="4158300" cy="51435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71550"/>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00200" y="1047750"/>
            <a:ext cx="1066800" cy="461665"/>
          </a:xfrm>
          <a:prstGeom prst="rect">
            <a:avLst/>
          </a:prstGeom>
          <a:noFill/>
        </p:spPr>
        <p:txBody>
          <a:bodyPr wrap="square" rtlCol="0">
            <a:spAutoFit/>
          </a:bodyPr>
          <a:lstStyle/>
          <a:p>
            <a:r>
              <a:rPr lang="en-US" sz="2400" b="1" dirty="0">
                <a:solidFill>
                  <a:schemeClr val="tx2"/>
                </a:solidFill>
                <a:latin typeface="Lato" charset="0"/>
              </a:rPr>
              <a:t>02</a:t>
            </a:r>
          </a:p>
        </p:txBody>
      </p:sp>
      <p:sp>
        <p:nvSpPr>
          <p:cNvPr id="12" name="Google Shape;221;p37"/>
          <p:cNvSpPr txBox="1">
            <a:spLocks/>
          </p:cNvSpPr>
          <p:nvPr/>
        </p:nvSpPr>
        <p:spPr>
          <a:xfrm>
            <a:off x="152400" y="2647950"/>
            <a:ext cx="4268793" cy="990600"/>
          </a:xfrm>
          <a:prstGeom prst="rect">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3400"/>
              <a:buFont typeface="Roboto"/>
              <a:buNone/>
              <a:defRPr sz="3400" b="1" i="0" u="none" strike="noStrike" cap="none">
                <a:solidFill>
                  <a:schemeClr val="l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9pPr>
          </a:lstStyle>
          <a:p>
            <a:pPr algn="ctr"/>
            <a:r>
              <a:rPr lang="en-US" sz="3200" dirty="0"/>
              <a:t>Hospital Management System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262500" y="2927850"/>
            <a:ext cx="2404500" cy="124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CRUD</a:t>
            </a:r>
            <a:br>
              <a:rPr lang="en" sz="4800" dirty="0"/>
            </a:br>
            <a:r>
              <a:rPr lang="en" sz="2800" dirty="0"/>
              <a:t>OPERATION</a:t>
            </a:r>
            <a:endParaRPr sz="2400" dirty="0"/>
          </a:p>
        </p:txBody>
      </p:sp>
      <p:pic>
        <p:nvPicPr>
          <p:cNvPr id="350" name="Google Shape;350;p44"/>
          <p:cNvPicPr preferRelativeResize="0"/>
          <p:nvPr/>
        </p:nvPicPr>
        <p:blipFill rotWithShape="1">
          <a:blip r:embed="rId3">
            <a:alphaModFix/>
          </a:blip>
          <a:srcRect l="553" t="39077" r="553" b="18790"/>
          <a:stretch/>
        </p:blipFill>
        <p:spPr>
          <a:xfrm>
            <a:off x="0" y="0"/>
            <a:ext cx="9144000" cy="2571600"/>
          </a:xfrm>
          <a:prstGeom prst="rect">
            <a:avLst/>
          </a:prstGeom>
          <a:noFill/>
          <a:ln>
            <a:noFill/>
          </a:ln>
        </p:spPr>
      </p:pic>
      <p:sp>
        <p:nvSpPr>
          <p:cNvPr id="351" name="Google Shape;351;p44"/>
          <p:cNvSpPr/>
          <p:nvPr/>
        </p:nvSpPr>
        <p:spPr>
          <a:xfrm>
            <a:off x="0" y="0"/>
            <a:ext cx="9144000" cy="25716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3" name="Google Shape;353;p44"/>
          <p:cNvSpPr txBox="1">
            <a:spLocks noGrp="1"/>
          </p:cNvSpPr>
          <p:nvPr>
            <p:ph type="title" idx="2"/>
          </p:nvPr>
        </p:nvSpPr>
        <p:spPr>
          <a:xfrm>
            <a:off x="3925837" y="2264850"/>
            <a:ext cx="1364100" cy="613800"/>
          </a:xfrm>
          <a:prstGeom prst="rect">
            <a:avLst/>
          </a:prstGeom>
        </p:spPr>
        <p:txBody>
          <a:bodyPr spcFirstLastPara="1" wrap="square" lIns="91425" tIns="91425" rIns="91425" bIns="91425" anchor="ctr" anchorCtr="0">
            <a:noAutofit/>
          </a:bodyPr>
          <a:lstStyle/>
          <a:p>
            <a:pPr lvl="0"/>
            <a:r>
              <a:rPr lang="en-US" dirty="0">
                <a:solidFill>
                  <a:schemeClr val="tx2"/>
                </a:solidFill>
              </a:rPr>
              <a:t>Read</a:t>
            </a:r>
          </a:p>
        </p:txBody>
      </p:sp>
      <p:sp>
        <p:nvSpPr>
          <p:cNvPr id="354" name="Google Shape;354;p44"/>
          <p:cNvSpPr txBox="1">
            <a:spLocks noGrp="1"/>
          </p:cNvSpPr>
          <p:nvPr>
            <p:ph type="subTitle" idx="5"/>
          </p:nvPr>
        </p:nvSpPr>
        <p:spPr>
          <a:xfrm>
            <a:off x="5377393" y="3135786"/>
            <a:ext cx="1364100" cy="1022400"/>
          </a:xfrm>
          <a:prstGeom prst="rect">
            <a:avLst/>
          </a:prstGeom>
        </p:spPr>
        <p:txBody>
          <a:bodyPr spcFirstLastPara="1" wrap="square" lIns="91425" tIns="91425" rIns="91425" bIns="91425" anchor="t" anchorCtr="0">
            <a:noAutofit/>
          </a:bodyPr>
          <a:lstStyle/>
          <a:p>
            <a:pPr marL="0" lvl="0" indent="0" algn="l">
              <a:spcBef>
                <a:spcPts val="0"/>
              </a:spcBef>
            </a:pPr>
            <a:r>
              <a:rPr lang="en-US" dirty="0"/>
              <a:t>Editing information like contact details, Appointments.</a:t>
            </a:r>
            <a:endParaRPr dirty="0"/>
          </a:p>
        </p:txBody>
      </p:sp>
      <p:sp>
        <p:nvSpPr>
          <p:cNvPr id="355" name="Google Shape;355;p44"/>
          <p:cNvSpPr txBox="1">
            <a:spLocks noGrp="1"/>
          </p:cNvSpPr>
          <p:nvPr>
            <p:ph type="subTitle" idx="1"/>
          </p:nvPr>
        </p:nvSpPr>
        <p:spPr>
          <a:xfrm>
            <a:off x="3886201" y="3105150"/>
            <a:ext cx="1371600" cy="1337580"/>
          </a:xfrm>
          <a:prstGeom prst="rect">
            <a:avLst/>
          </a:prstGeom>
        </p:spPr>
        <p:txBody>
          <a:bodyPr spcFirstLastPara="1" wrap="square" lIns="91425" tIns="91425" rIns="91425" bIns="91425" anchor="t" anchorCtr="0">
            <a:noAutofit/>
          </a:bodyPr>
          <a:lstStyle/>
          <a:p>
            <a:pPr marL="0" lvl="0" indent="0" algn="l">
              <a:spcBef>
                <a:spcPts val="0"/>
              </a:spcBef>
            </a:pPr>
            <a:r>
              <a:rPr lang="en-US" dirty="0"/>
              <a:t>Displaying Patients, Doctors</a:t>
            </a:r>
          </a:p>
          <a:p>
            <a:pPr marL="0" lvl="0" indent="0" algn="l">
              <a:spcBef>
                <a:spcPts val="0"/>
              </a:spcBef>
            </a:pPr>
            <a:r>
              <a:rPr lang="en-US" dirty="0"/>
              <a:t>details such as name, ID etc.</a:t>
            </a:r>
          </a:p>
          <a:p>
            <a:pPr marL="0" lvl="0" indent="0" algn="ctr" rtl="0">
              <a:spcBef>
                <a:spcPts val="200"/>
              </a:spcBef>
              <a:spcAft>
                <a:spcPts val="0"/>
              </a:spcAft>
              <a:buNone/>
            </a:pPr>
            <a:endParaRPr dirty="0"/>
          </a:p>
        </p:txBody>
      </p:sp>
      <p:sp>
        <p:nvSpPr>
          <p:cNvPr id="356" name="Google Shape;356;p44"/>
          <p:cNvSpPr txBox="1">
            <a:spLocks noGrp="1"/>
          </p:cNvSpPr>
          <p:nvPr>
            <p:ph type="title" idx="3"/>
          </p:nvPr>
        </p:nvSpPr>
        <p:spPr>
          <a:xfrm>
            <a:off x="5377394" y="2264850"/>
            <a:ext cx="1364100" cy="613800"/>
          </a:xfrm>
          <a:prstGeom prst="rect">
            <a:avLst/>
          </a:prstGeom>
        </p:spPr>
        <p:txBody>
          <a:bodyPr spcFirstLastPara="1" wrap="square" lIns="91425" tIns="91425" rIns="91425" bIns="91425" anchor="ctr" anchorCtr="0">
            <a:noAutofit/>
          </a:bodyPr>
          <a:lstStyle/>
          <a:p>
            <a:pPr lvl="0"/>
            <a:r>
              <a:rPr lang="en-US" dirty="0">
                <a:solidFill>
                  <a:schemeClr val="tx2"/>
                </a:solidFill>
              </a:rPr>
              <a:t>Update</a:t>
            </a:r>
          </a:p>
        </p:txBody>
      </p:sp>
      <p:sp>
        <p:nvSpPr>
          <p:cNvPr id="357" name="Google Shape;357;p44"/>
          <p:cNvSpPr txBox="1">
            <a:spLocks noGrp="1"/>
          </p:cNvSpPr>
          <p:nvPr>
            <p:ph type="title" idx="4"/>
          </p:nvPr>
        </p:nvSpPr>
        <p:spPr>
          <a:xfrm>
            <a:off x="6828950" y="2264850"/>
            <a:ext cx="1364100" cy="613800"/>
          </a:xfrm>
          <a:prstGeom prst="rect">
            <a:avLst/>
          </a:prstGeom>
        </p:spPr>
        <p:txBody>
          <a:bodyPr spcFirstLastPara="1" wrap="square" lIns="91425" tIns="91425" rIns="91425" bIns="91425" anchor="ctr" anchorCtr="0">
            <a:noAutofit/>
          </a:bodyPr>
          <a:lstStyle/>
          <a:p>
            <a:pPr lvl="0"/>
            <a:r>
              <a:rPr lang="en-US" dirty="0">
                <a:solidFill>
                  <a:schemeClr val="tx2"/>
                </a:solidFill>
              </a:rPr>
              <a:t>Delete</a:t>
            </a:r>
          </a:p>
        </p:txBody>
      </p:sp>
      <p:sp>
        <p:nvSpPr>
          <p:cNvPr id="358" name="Google Shape;358;p44"/>
          <p:cNvSpPr txBox="1">
            <a:spLocks noGrp="1"/>
          </p:cNvSpPr>
          <p:nvPr>
            <p:ph type="subTitle" idx="6"/>
          </p:nvPr>
        </p:nvSpPr>
        <p:spPr>
          <a:xfrm>
            <a:off x="6828950" y="3135788"/>
            <a:ext cx="1364100" cy="1022400"/>
          </a:xfrm>
          <a:prstGeom prst="rect">
            <a:avLst/>
          </a:prstGeom>
        </p:spPr>
        <p:txBody>
          <a:bodyPr spcFirstLastPara="1" wrap="square" lIns="91425" tIns="91425" rIns="91425" bIns="91425" anchor="t" anchorCtr="0">
            <a:noAutofit/>
          </a:bodyPr>
          <a:lstStyle/>
          <a:p>
            <a:pPr marL="0" indent="0" algn="l">
              <a:spcBef>
                <a:spcPts val="0"/>
              </a:spcBef>
            </a:pPr>
            <a:r>
              <a:rPr lang="en-US" dirty="0"/>
              <a:t>Removing Patients, Doctors</a:t>
            </a:r>
          </a:p>
          <a:p>
            <a:pPr marL="0" lvl="0" indent="0" algn="l">
              <a:spcBef>
                <a:spcPts val="0"/>
              </a:spcBef>
            </a:pPr>
            <a:r>
              <a:rPr lang="en-US" dirty="0"/>
              <a:t> from the system</a:t>
            </a:r>
          </a:p>
        </p:txBody>
      </p:sp>
      <p:sp>
        <p:nvSpPr>
          <p:cNvPr id="12" name="Google Shape;353;p44"/>
          <p:cNvSpPr txBox="1">
            <a:spLocks/>
          </p:cNvSpPr>
          <p:nvPr/>
        </p:nvSpPr>
        <p:spPr>
          <a:xfrm>
            <a:off x="2438400" y="2264700"/>
            <a:ext cx="1364100" cy="6138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Roboto"/>
              <a:buNone/>
              <a:defRPr sz="2500" b="1"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r>
              <a:rPr lang="en-US" dirty="0">
                <a:solidFill>
                  <a:schemeClr val="tx2"/>
                </a:solidFill>
              </a:rPr>
              <a:t>Create</a:t>
            </a:r>
          </a:p>
        </p:txBody>
      </p:sp>
      <p:cxnSp>
        <p:nvCxnSpPr>
          <p:cNvPr id="3" name="Straight Connector 2"/>
          <p:cNvCxnSpPr/>
          <p:nvPr/>
        </p:nvCxnSpPr>
        <p:spPr>
          <a:xfrm>
            <a:off x="3886200" y="3105150"/>
            <a:ext cx="0" cy="114300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Google Shape;354;p44"/>
          <p:cNvSpPr txBox="1">
            <a:spLocks/>
          </p:cNvSpPr>
          <p:nvPr/>
        </p:nvSpPr>
        <p:spPr>
          <a:xfrm>
            <a:off x="2514600" y="3105150"/>
            <a:ext cx="1364100" cy="102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20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1pPr>
            <a:lvl2pPr marL="914400" marR="0" lvl="1"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2pPr>
            <a:lvl3pPr marL="1371600" marR="0" lvl="2"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3pPr>
            <a:lvl4pPr marL="1828800" marR="0" lvl="3"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4pPr>
            <a:lvl5pPr marL="2286000" marR="0" lvl="4"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5pPr>
            <a:lvl6pPr marL="2743200" marR="0" lvl="5"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6pPr>
            <a:lvl7pPr marL="3200400" marR="0" lvl="6"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7pPr>
            <a:lvl8pPr marL="3657600" marR="0" lvl="7"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8pPr>
            <a:lvl9pPr marL="4114800" marR="0" lvl="8" indent="-317500" algn="ctr" rtl="0">
              <a:lnSpc>
                <a:spcPct val="100000"/>
              </a:lnSpc>
              <a:spcBef>
                <a:spcPts val="0"/>
              </a:spcBef>
              <a:spcAft>
                <a:spcPts val="0"/>
              </a:spcAft>
              <a:buClr>
                <a:schemeClr val="accent3"/>
              </a:buClr>
              <a:buSzPts val="1200"/>
              <a:buFont typeface="Lato"/>
              <a:buNone/>
              <a:defRPr sz="1200" b="0" i="0" u="none" strike="noStrike" cap="none">
                <a:solidFill>
                  <a:schemeClr val="accent3"/>
                </a:solidFill>
                <a:latin typeface="Lato"/>
                <a:ea typeface="Lato"/>
                <a:cs typeface="Lato"/>
                <a:sym typeface="Lato"/>
              </a:defRPr>
            </a:lvl9pPr>
          </a:lstStyle>
          <a:p>
            <a:pPr marL="0" lvl="0" indent="0" algn="l">
              <a:spcBef>
                <a:spcPts val="0"/>
              </a:spcBef>
            </a:pPr>
            <a:r>
              <a:rPr lang="en-US" dirty="0"/>
              <a:t>Adding new Patients, Doctors or Appointments to the system.</a:t>
            </a:r>
          </a:p>
          <a:p>
            <a:pPr marL="0" indent="0"/>
            <a:endParaRPr lang="en-US" dirty="0"/>
          </a:p>
        </p:txBody>
      </p:sp>
      <p:sp>
        <p:nvSpPr>
          <p:cNvPr id="16" name="Google Shape;352;p44"/>
          <p:cNvSpPr/>
          <p:nvPr/>
        </p:nvSpPr>
        <p:spPr>
          <a:xfrm>
            <a:off x="2514600" y="4400550"/>
            <a:ext cx="1287900" cy="72820"/>
          </a:xfrm>
          <a:prstGeom prst="rect">
            <a:avLst/>
          </a:prstGeom>
          <a:solidFill>
            <a:srgbClr val="5BBDF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453207" y="1352550"/>
            <a:ext cx="3509193" cy="1242900"/>
          </a:xfrm>
          <a:prstGeom prst="rect">
            <a:avLst/>
          </a:prstGeom>
        </p:spPr>
        <p:txBody>
          <a:bodyPr spcFirstLastPara="1" wrap="square" lIns="91425" tIns="91425" rIns="91425" bIns="91425" anchor="ctr" anchorCtr="0">
            <a:noAutofit/>
          </a:bodyPr>
          <a:lstStyle/>
          <a:p>
            <a:r>
              <a:rPr lang="en-US" dirty="0"/>
              <a:t>Key Modules</a:t>
            </a:r>
          </a:p>
        </p:txBody>
      </p:sp>
      <p:pic>
        <p:nvPicPr>
          <p:cNvPr id="268" name="Google Shape;268;p41"/>
          <p:cNvPicPr preferRelativeResize="0"/>
          <p:nvPr/>
        </p:nvPicPr>
        <p:blipFill rotWithShape="1">
          <a:blip r:embed="rId3">
            <a:alphaModFix/>
          </a:blip>
          <a:srcRect l="30279" r="15794"/>
          <a:stretch/>
        </p:blipFill>
        <p:spPr>
          <a:xfrm>
            <a:off x="5012647" y="0"/>
            <a:ext cx="4158341" cy="5143500"/>
          </a:xfrm>
          <a:prstGeom prst="rect">
            <a:avLst/>
          </a:prstGeom>
          <a:noFill/>
          <a:ln>
            <a:noFill/>
          </a:ln>
        </p:spPr>
      </p:pic>
      <p:sp>
        <p:nvSpPr>
          <p:cNvPr id="269" name="Google Shape;269;p41"/>
          <p:cNvSpPr/>
          <p:nvPr/>
        </p:nvSpPr>
        <p:spPr>
          <a:xfrm>
            <a:off x="4573593" y="0"/>
            <a:ext cx="438000" cy="51435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0" name="Google Shape;270;p41"/>
          <p:cNvSpPr/>
          <p:nvPr/>
        </p:nvSpPr>
        <p:spPr>
          <a:xfrm>
            <a:off x="914400" y="2364750"/>
            <a:ext cx="2438400" cy="45719"/>
          </a:xfrm>
          <a:prstGeom prst="rect">
            <a:avLst/>
          </a:prstGeom>
          <a:solidFill>
            <a:srgbClr val="5BBDF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1" name="Google Shape;271;p41"/>
          <p:cNvSpPr/>
          <p:nvPr/>
        </p:nvSpPr>
        <p:spPr>
          <a:xfrm>
            <a:off x="5012650" y="0"/>
            <a:ext cx="4158300" cy="51435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71550"/>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00200" y="1047750"/>
            <a:ext cx="1066800" cy="461665"/>
          </a:xfrm>
          <a:prstGeom prst="rect">
            <a:avLst/>
          </a:prstGeom>
          <a:noFill/>
        </p:spPr>
        <p:txBody>
          <a:bodyPr wrap="square" rtlCol="0">
            <a:spAutoFit/>
          </a:bodyPr>
          <a:lstStyle/>
          <a:p>
            <a:r>
              <a:rPr lang="en-US" sz="2400" b="1" dirty="0">
                <a:solidFill>
                  <a:schemeClr val="tx2"/>
                </a:solidFill>
                <a:latin typeface="Lato" charset="0"/>
              </a:rPr>
              <a:t>03</a:t>
            </a:r>
          </a:p>
        </p:txBody>
      </p:sp>
      <p:sp>
        <p:nvSpPr>
          <p:cNvPr id="12" name="Google Shape;221;p37"/>
          <p:cNvSpPr txBox="1">
            <a:spLocks/>
          </p:cNvSpPr>
          <p:nvPr/>
        </p:nvSpPr>
        <p:spPr>
          <a:xfrm>
            <a:off x="152400" y="2647950"/>
            <a:ext cx="4268793" cy="838200"/>
          </a:xfrm>
          <a:prstGeom prst="rect">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3400"/>
              <a:buFont typeface="Roboto"/>
              <a:buNone/>
              <a:defRPr sz="3400" b="1" i="0" u="none" strike="noStrike" cap="none">
                <a:solidFill>
                  <a:schemeClr val="l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3600"/>
              <a:buFont typeface="Roboto"/>
              <a:buNone/>
              <a:defRPr sz="3600" b="1" i="0" u="none" strike="noStrike" cap="none">
                <a:solidFill>
                  <a:schemeClr val="accent1"/>
                </a:solidFill>
                <a:latin typeface="Roboto"/>
                <a:ea typeface="Roboto"/>
                <a:cs typeface="Roboto"/>
                <a:sym typeface="Roboto"/>
              </a:defRPr>
            </a:lvl9pPr>
          </a:lstStyle>
          <a:p>
            <a:pPr marL="0" lvl="0" indent="0" algn="l">
              <a:buClr>
                <a:schemeClr val="dk1"/>
              </a:buClr>
              <a:buSzPts val="1100"/>
            </a:pPr>
            <a:r>
              <a:rPr lang="en-US" sz="2400" dirty="0"/>
              <a:t> Core Features of the System</a:t>
            </a:r>
          </a:p>
        </p:txBody>
      </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650" y="0"/>
            <a:ext cx="4158338"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0150" y="0"/>
            <a:ext cx="4160838"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150" y="0"/>
            <a:ext cx="4160838"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993" y="0"/>
            <a:ext cx="4275207"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240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2"/>
          <p:cNvSpPr txBox="1">
            <a:spLocks noGrp="1"/>
          </p:cNvSpPr>
          <p:nvPr>
            <p:ph type="title"/>
          </p:nvPr>
        </p:nvSpPr>
        <p:spPr>
          <a:xfrm>
            <a:off x="845700" y="461900"/>
            <a:ext cx="745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Services</a:t>
            </a:r>
            <a:endParaRPr>
              <a:solidFill>
                <a:schemeClr val="lt1"/>
              </a:solidFill>
            </a:endParaRPr>
          </a:p>
        </p:txBody>
      </p:sp>
      <p:pic>
        <p:nvPicPr>
          <p:cNvPr id="505" name="Google Shape;505;p52"/>
          <p:cNvPicPr preferRelativeResize="0"/>
          <p:nvPr/>
        </p:nvPicPr>
        <p:blipFill rotWithShape="1">
          <a:blip r:embed="rId3">
            <a:alphaModFix/>
          </a:blip>
          <a:srcRect t="22974" b="34893"/>
          <a:stretch/>
        </p:blipFill>
        <p:spPr>
          <a:xfrm>
            <a:off x="0" y="0"/>
            <a:ext cx="9144000" cy="2571600"/>
          </a:xfrm>
          <a:prstGeom prst="rect">
            <a:avLst/>
          </a:prstGeom>
          <a:noFill/>
          <a:ln>
            <a:noFill/>
          </a:ln>
        </p:spPr>
      </p:pic>
      <p:sp>
        <p:nvSpPr>
          <p:cNvPr id="506" name="Google Shape;506;p52"/>
          <p:cNvSpPr/>
          <p:nvPr/>
        </p:nvSpPr>
        <p:spPr>
          <a:xfrm>
            <a:off x="0" y="0"/>
            <a:ext cx="9144000" cy="25716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07" name="Google Shape;507;p52"/>
          <p:cNvSpPr txBox="1">
            <a:spLocks noGrp="1"/>
          </p:cNvSpPr>
          <p:nvPr>
            <p:ph type="title" idx="5"/>
          </p:nvPr>
        </p:nvSpPr>
        <p:spPr>
          <a:xfrm>
            <a:off x="2781670" y="3257550"/>
            <a:ext cx="1625100" cy="419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Manage Pateints</a:t>
            </a:r>
            <a:endParaRPr dirty="0"/>
          </a:p>
        </p:txBody>
      </p:sp>
      <p:sp>
        <p:nvSpPr>
          <p:cNvPr id="512" name="Google Shape;512;p52"/>
          <p:cNvSpPr txBox="1">
            <a:spLocks noGrp="1"/>
          </p:cNvSpPr>
          <p:nvPr>
            <p:ph type="title" idx="6"/>
          </p:nvPr>
        </p:nvSpPr>
        <p:spPr>
          <a:xfrm>
            <a:off x="940087" y="3257550"/>
            <a:ext cx="1625100" cy="419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Manage Doctors</a:t>
            </a:r>
            <a:endParaRPr dirty="0"/>
          </a:p>
        </p:txBody>
      </p:sp>
      <p:sp>
        <p:nvSpPr>
          <p:cNvPr id="513" name="Google Shape;513;p52"/>
          <p:cNvSpPr txBox="1">
            <a:spLocks noGrp="1"/>
          </p:cNvSpPr>
          <p:nvPr>
            <p:ph type="title" idx="7"/>
          </p:nvPr>
        </p:nvSpPr>
        <p:spPr>
          <a:xfrm>
            <a:off x="6566400" y="3257550"/>
            <a:ext cx="1625100" cy="419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Billing and payment</a:t>
            </a:r>
            <a:endParaRPr dirty="0"/>
          </a:p>
        </p:txBody>
      </p:sp>
      <p:sp>
        <p:nvSpPr>
          <p:cNvPr id="514" name="Google Shape;514;p52"/>
          <p:cNvSpPr txBox="1">
            <a:spLocks noGrp="1"/>
          </p:cNvSpPr>
          <p:nvPr>
            <p:ph type="title" idx="8"/>
          </p:nvPr>
        </p:nvSpPr>
        <p:spPr>
          <a:xfrm>
            <a:off x="4542700" y="3257550"/>
            <a:ext cx="1934300" cy="139692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Appointment Scheduling</a:t>
            </a:r>
            <a:endParaRPr dirty="0"/>
          </a:p>
        </p:txBody>
      </p:sp>
      <p:grpSp>
        <p:nvGrpSpPr>
          <p:cNvPr id="515" name="Google Shape;515;p52"/>
          <p:cNvGrpSpPr/>
          <p:nvPr/>
        </p:nvGrpSpPr>
        <p:grpSpPr>
          <a:xfrm>
            <a:off x="5051850" y="2118250"/>
            <a:ext cx="911700" cy="911700"/>
            <a:chOff x="5051850" y="2118250"/>
            <a:chExt cx="911700" cy="911700"/>
          </a:xfrm>
        </p:grpSpPr>
        <p:sp>
          <p:nvSpPr>
            <p:cNvPr id="516" name="Google Shape;516;p52"/>
            <p:cNvSpPr/>
            <p:nvPr/>
          </p:nvSpPr>
          <p:spPr>
            <a:xfrm>
              <a:off x="5051850" y="2118250"/>
              <a:ext cx="911700" cy="91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52"/>
            <p:cNvGrpSpPr/>
            <p:nvPr/>
          </p:nvGrpSpPr>
          <p:grpSpPr>
            <a:xfrm>
              <a:off x="5339400" y="2366950"/>
              <a:ext cx="336597" cy="409603"/>
              <a:chOff x="-24728673" y="3865051"/>
              <a:chExt cx="282546" cy="343829"/>
            </a:xfrm>
          </p:grpSpPr>
          <p:sp>
            <p:nvSpPr>
              <p:cNvPr id="518" name="Google Shape;518;p52"/>
              <p:cNvSpPr/>
              <p:nvPr/>
            </p:nvSpPr>
            <p:spPr>
              <a:xfrm>
                <a:off x="-24587863" y="3865051"/>
                <a:ext cx="122551" cy="264279"/>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2"/>
              <p:cNvSpPr/>
              <p:nvPr/>
            </p:nvSpPr>
            <p:spPr>
              <a:xfrm>
                <a:off x="-24528428" y="4147582"/>
                <a:ext cx="82301" cy="20142"/>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2"/>
              <p:cNvSpPr/>
              <p:nvPr/>
            </p:nvSpPr>
            <p:spPr>
              <a:xfrm>
                <a:off x="-24728673" y="3951914"/>
                <a:ext cx="242317" cy="256965"/>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52"/>
          <p:cNvGrpSpPr/>
          <p:nvPr/>
        </p:nvGrpSpPr>
        <p:grpSpPr>
          <a:xfrm>
            <a:off x="6923175" y="2118250"/>
            <a:ext cx="911700" cy="911700"/>
            <a:chOff x="6923175" y="2118250"/>
            <a:chExt cx="911700" cy="911700"/>
          </a:xfrm>
        </p:grpSpPr>
        <p:sp>
          <p:nvSpPr>
            <p:cNvPr id="522" name="Google Shape;522;p52"/>
            <p:cNvSpPr/>
            <p:nvPr/>
          </p:nvSpPr>
          <p:spPr>
            <a:xfrm>
              <a:off x="6923175" y="2118250"/>
              <a:ext cx="911700" cy="91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2"/>
            <p:cNvGrpSpPr/>
            <p:nvPr/>
          </p:nvGrpSpPr>
          <p:grpSpPr>
            <a:xfrm>
              <a:off x="7202087" y="2397850"/>
              <a:ext cx="353724" cy="352527"/>
              <a:chOff x="-26962315" y="3175516"/>
              <a:chExt cx="296922" cy="295918"/>
            </a:xfrm>
          </p:grpSpPr>
          <p:sp>
            <p:nvSpPr>
              <p:cNvPr id="524" name="Google Shape;524;p52"/>
              <p:cNvSpPr/>
              <p:nvPr/>
            </p:nvSpPr>
            <p:spPr>
              <a:xfrm>
                <a:off x="-26780382" y="3175516"/>
                <a:ext cx="114989" cy="114014"/>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2"/>
              <p:cNvSpPr/>
              <p:nvPr/>
            </p:nvSpPr>
            <p:spPr>
              <a:xfrm>
                <a:off x="-26962315" y="3325724"/>
                <a:ext cx="168558" cy="145710"/>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2"/>
              <p:cNvSpPr/>
              <p:nvPr/>
            </p:nvSpPr>
            <p:spPr>
              <a:xfrm>
                <a:off x="-26875673" y="3226510"/>
                <a:ext cx="159109" cy="137836"/>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527;p52"/>
          <p:cNvGrpSpPr/>
          <p:nvPr/>
        </p:nvGrpSpPr>
        <p:grpSpPr>
          <a:xfrm>
            <a:off x="1313425" y="2118250"/>
            <a:ext cx="911700" cy="911700"/>
            <a:chOff x="1313425" y="2118250"/>
            <a:chExt cx="911700" cy="911700"/>
          </a:xfrm>
        </p:grpSpPr>
        <p:sp>
          <p:nvSpPr>
            <p:cNvPr id="528" name="Google Shape;528;p52"/>
            <p:cNvSpPr/>
            <p:nvPr/>
          </p:nvSpPr>
          <p:spPr>
            <a:xfrm>
              <a:off x="1313425" y="2118250"/>
              <a:ext cx="911700" cy="91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52"/>
            <p:cNvGrpSpPr/>
            <p:nvPr/>
          </p:nvGrpSpPr>
          <p:grpSpPr>
            <a:xfrm>
              <a:off x="1562105" y="2381608"/>
              <a:ext cx="405871" cy="380011"/>
              <a:chOff x="-25834600" y="3564375"/>
              <a:chExt cx="296950" cy="278050"/>
            </a:xfrm>
          </p:grpSpPr>
          <p:sp>
            <p:nvSpPr>
              <p:cNvPr id="530" name="Google Shape;530;p5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52"/>
          <p:cNvGrpSpPr/>
          <p:nvPr/>
        </p:nvGrpSpPr>
        <p:grpSpPr>
          <a:xfrm>
            <a:off x="3179550" y="2118250"/>
            <a:ext cx="911700" cy="911700"/>
            <a:chOff x="3179550" y="2118250"/>
            <a:chExt cx="911700" cy="911700"/>
          </a:xfrm>
        </p:grpSpPr>
        <p:sp>
          <p:nvSpPr>
            <p:cNvPr id="539" name="Google Shape;539;p52"/>
            <p:cNvSpPr/>
            <p:nvPr/>
          </p:nvSpPr>
          <p:spPr>
            <a:xfrm>
              <a:off x="3179550" y="2118250"/>
              <a:ext cx="911700" cy="91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3457125" y="2377050"/>
              <a:ext cx="390456" cy="389432"/>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0"/>
          <p:cNvPicPr preferRelativeResize="0"/>
          <p:nvPr/>
        </p:nvPicPr>
        <p:blipFill rotWithShape="1">
          <a:blip r:embed="rId3">
            <a:alphaModFix/>
          </a:blip>
          <a:srcRect t="7862" b="7870"/>
          <a:stretch/>
        </p:blipFill>
        <p:spPr>
          <a:xfrm>
            <a:off x="0" y="0"/>
            <a:ext cx="9144000" cy="5143499"/>
          </a:xfrm>
          <a:prstGeom prst="rect">
            <a:avLst/>
          </a:prstGeom>
          <a:noFill/>
          <a:ln>
            <a:noFill/>
          </a:ln>
        </p:spPr>
      </p:pic>
      <p:sp>
        <p:nvSpPr>
          <p:cNvPr id="480" name="Google Shape;480;p50"/>
          <p:cNvSpPr/>
          <p:nvPr/>
        </p:nvSpPr>
        <p:spPr>
          <a:xfrm>
            <a:off x="0" y="350"/>
            <a:ext cx="9144000" cy="51435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1" name="Google Shape;481;p50"/>
          <p:cNvSpPr/>
          <p:nvPr/>
        </p:nvSpPr>
        <p:spPr>
          <a:xfrm>
            <a:off x="952500" y="0"/>
            <a:ext cx="2973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2" name="Google Shape;482;p50"/>
          <p:cNvSpPr txBox="1">
            <a:spLocks noGrp="1"/>
          </p:cNvSpPr>
          <p:nvPr>
            <p:ph type="title"/>
          </p:nvPr>
        </p:nvSpPr>
        <p:spPr>
          <a:xfrm>
            <a:off x="1225225" y="2022130"/>
            <a:ext cx="2428200" cy="111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Video</a:t>
            </a:r>
            <a:endParaRPr dirty="0"/>
          </a:p>
        </p:txBody>
      </p:sp>
      <p:sp>
        <p:nvSpPr>
          <p:cNvPr id="483" name="Google Shape;483;p50"/>
          <p:cNvSpPr txBox="1">
            <a:spLocks noGrp="1"/>
          </p:cNvSpPr>
          <p:nvPr>
            <p:ph type="subTitle" idx="1"/>
          </p:nvPr>
        </p:nvSpPr>
        <p:spPr>
          <a:xfrm>
            <a:off x="1225225" y="3638550"/>
            <a:ext cx="2428200" cy="784500"/>
          </a:xfrm>
          <a:prstGeom prst="rect">
            <a:avLst/>
          </a:prstGeom>
        </p:spPr>
        <p:txBody>
          <a:bodyPr spcFirstLastPara="1" wrap="square" lIns="91425" tIns="91425" rIns="91425" bIns="91425" anchor="t" anchorCtr="0">
            <a:noAutofit/>
          </a:bodyPr>
          <a:lstStyle/>
          <a:p>
            <a:pPr marL="0" lvl="0" indent="0">
              <a:buClr>
                <a:srgbClr val="000000"/>
              </a:buClr>
              <a:buSzPts val="1800"/>
            </a:pPr>
            <a:r>
              <a:rPr lang="en-US" sz="1800" b="1" dirty="0"/>
              <a:t>How the Code Works</a:t>
            </a:r>
            <a:endParaRPr sz="1800" b="1" dirty="0"/>
          </a:p>
        </p:txBody>
      </p:sp>
      <p:sp>
        <p:nvSpPr>
          <p:cNvPr id="484" name="Google Shape;484;p50"/>
          <p:cNvSpPr/>
          <p:nvPr/>
        </p:nvSpPr>
        <p:spPr>
          <a:xfrm>
            <a:off x="2193784" y="3479954"/>
            <a:ext cx="491100" cy="54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5" name="Google Shape;485;p50"/>
          <p:cNvSpPr txBox="1">
            <a:spLocks noGrp="1"/>
          </p:cNvSpPr>
          <p:nvPr>
            <p:ph type="title" idx="2"/>
          </p:nvPr>
        </p:nvSpPr>
        <p:spPr>
          <a:xfrm>
            <a:off x="1225225" y="610843"/>
            <a:ext cx="2428200" cy="10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6"/>
          <p:cNvPicPr preferRelativeResize="0"/>
          <p:nvPr/>
        </p:nvPicPr>
        <p:blipFill rotWithShape="1">
          <a:blip r:embed="rId5">
            <a:alphaModFix/>
          </a:blip>
          <a:srcRect r="31478"/>
          <a:stretch/>
        </p:blipFill>
        <p:spPr>
          <a:xfrm>
            <a:off x="952500" y="666750"/>
            <a:ext cx="3909786" cy="3810000"/>
          </a:xfrm>
          <a:prstGeom prst="rect">
            <a:avLst/>
          </a:prstGeom>
          <a:noFill/>
          <a:ln>
            <a:noFill/>
          </a:ln>
        </p:spPr>
      </p:pic>
      <p:sp>
        <p:nvSpPr>
          <p:cNvPr id="384" name="Google Shape;384;p46"/>
          <p:cNvSpPr/>
          <p:nvPr/>
        </p:nvSpPr>
        <p:spPr>
          <a:xfrm>
            <a:off x="7700397" y="2544449"/>
            <a:ext cx="491100" cy="54600"/>
          </a:xfrm>
          <a:prstGeom prst="rect">
            <a:avLst/>
          </a:prstGeom>
          <a:solidFill>
            <a:srgbClr val="5BBDF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85" name="Google Shape;385;p46"/>
          <p:cNvSpPr txBox="1">
            <a:spLocks noGrp="1"/>
          </p:cNvSpPr>
          <p:nvPr>
            <p:ph type="title"/>
          </p:nvPr>
        </p:nvSpPr>
        <p:spPr>
          <a:xfrm>
            <a:off x="6154850" y="1020875"/>
            <a:ext cx="2136000" cy="124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Brief Story</a:t>
            </a:r>
            <a:endParaRPr/>
          </a:p>
        </p:txBody>
      </p:sp>
      <p:sp>
        <p:nvSpPr>
          <p:cNvPr id="386" name="Google Shape;386;p46"/>
          <p:cNvSpPr txBox="1">
            <a:spLocks noGrp="1"/>
          </p:cNvSpPr>
          <p:nvPr>
            <p:ph type="subTitle" idx="1"/>
          </p:nvPr>
        </p:nvSpPr>
        <p:spPr>
          <a:xfrm>
            <a:off x="5145575" y="2803075"/>
            <a:ext cx="3146400" cy="1482300"/>
          </a:xfrm>
          <a:prstGeom prst="rect">
            <a:avLst/>
          </a:prstGeom>
        </p:spPr>
        <p:txBody>
          <a:bodyPr spcFirstLastPara="1" wrap="square" lIns="91425" tIns="91425" rIns="91425" bIns="91425" anchor="t" anchorCtr="0">
            <a:noAutofit/>
          </a:bodyPr>
          <a:lstStyle/>
          <a:p>
            <a:pPr marL="0" lvl="0" indent="0" algn="r" rtl="0">
              <a:spcBef>
                <a:spcPts val="200"/>
              </a:spcBef>
              <a:spcAft>
                <a:spcPts val="0"/>
              </a:spcAft>
              <a:buClr>
                <a:srgbClr val="000000"/>
              </a:buClr>
              <a:buSzPts val="1800"/>
              <a:buFont typeface="Arial"/>
              <a:buNone/>
            </a:pPr>
            <a:r>
              <a:rPr lang="en"/>
              <a:t>Mercury is the closest planet to the Sun and the smallest one in the Solar System—it’s only a bit larger than the Moon. It was named after a Roman god </a:t>
            </a:r>
            <a:endParaRPr/>
          </a:p>
        </p:txBody>
      </p:sp>
      <p:sp>
        <p:nvSpPr>
          <p:cNvPr id="387" name="Google Shape;387;p46"/>
          <p:cNvSpPr/>
          <p:nvPr/>
        </p:nvSpPr>
        <p:spPr>
          <a:xfrm>
            <a:off x="952500" y="666750"/>
            <a:ext cx="3909900" cy="3810000"/>
          </a:xfrm>
          <a:prstGeom prst="rect">
            <a:avLst/>
          </a:prstGeom>
          <a:solidFill>
            <a:srgbClr val="666666">
              <a:alpha val="223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2" name="Hospital Management System">
            <a:hlinkClick r:id="" action="ppaction://media"/>
            <a:extLst>
              <a:ext uri="{FF2B5EF4-FFF2-40B4-BE49-F238E27FC236}">
                <a16:creationId xmlns="" xmlns:a16="http://schemas.microsoft.com/office/drawing/2014/main" id="{20A9F3B7-BC2A-E06E-3D09-1FAC163AAB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 y="133350"/>
            <a:ext cx="8839200"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University Hospital by Slidesgo">
  <a:themeElements>
    <a:clrScheme name="Simple Light">
      <a:dk1>
        <a:srgbClr val="000000"/>
      </a:dk1>
      <a:lt1>
        <a:srgbClr val="FFFFFF"/>
      </a:lt1>
      <a:dk2>
        <a:srgbClr val="666666"/>
      </a:dk2>
      <a:lt2>
        <a:srgbClr val="FFFFFF"/>
      </a:lt2>
      <a:accent1>
        <a:srgbClr val="5BBDFF"/>
      </a:accent1>
      <a:accent2>
        <a:srgbClr val="666666"/>
      </a:accent2>
      <a:accent3>
        <a:srgbClr val="404040"/>
      </a:accent3>
      <a:accent4>
        <a:srgbClr val="5BBDFF"/>
      </a:accent4>
      <a:accent5>
        <a:srgbClr val="5BBDFF"/>
      </a:accent5>
      <a:accent6>
        <a:srgbClr val="5BBDFF"/>
      </a:accent6>
      <a:hlink>
        <a:srgbClr val="5BB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208</Words>
  <Application>Microsoft Office PowerPoint</Application>
  <PresentationFormat>On-screen Show (16:9)</PresentationFormat>
  <Paragraphs>47</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Raleway</vt:lpstr>
      <vt:lpstr>Roboto</vt:lpstr>
      <vt:lpstr>Lato</vt:lpstr>
      <vt:lpstr>University Hospital by Slidesgo</vt:lpstr>
      <vt:lpstr>Hospital Management System</vt:lpstr>
      <vt:lpstr>Table of Contents</vt:lpstr>
      <vt:lpstr>Introduction</vt:lpstr>
      <vt:lpstr>System</vt:lpstr>
      <vt:lpstr>CRUD OPERATION</vt:lpstr>
      <vt:lpstr>Key Modules</vt:lpstr>
      <vt:lpstr>Services</vt:lpstr>
      <vt:lpstr>Code Video</vt:lpstr>
      <vt:lpstr>A Brief Story</vt:lpstr>
      <vt:lpstr>"Dedicated to saving lives and restoring health."</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RAJA</dc:creator>
  <cp:lastModifiedBy>RAJA</cp:lastModifiedBy>
  <cp:revision>18</cp:revision>
  <dcterms:modified xsi:type="dcterms:W3CDTF">2024-12-03T03:34:26Z</dcterms:modified>
</cp:coreProperties>
</file>